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ish%20Prasad\Downloads\Datasets\Real%20Estate%20Insights\Flats%20&amp;%20Houses_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ish%20Prasad\Downloads\Datasets\Real%20Estate%20Insights\Flats%20&amp;%20Houses_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ish%20Prasad\Downloads\Datasets\Real%20Estate%20Insights\Flats%20&amp;%20Houses_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ish%20Prasad\Downloads\Datasets\Real%20Estate%20Insights\Flats%20&amp;%20Houses_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ish%20Prasad\Downloads\Datasets\Real%20Estate%20Insights\Flats%20&amp;%20Houses_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ish%20Prasad\Downloads\Datasets\Real%20Estate%20Insights\Flats%20&amp;%20Houses_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ish%20Prasad\Downloads\Datasets\Real%20Estate%20Insights\Flats%20&amp;%20Houses_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tish%20Prasad\Downloads\Datasets\Real%20Estate%20Insights\Flats%20&amp;%20Houses_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Satish%20Prasad\Downloads\Datasets\Real%20Estate%20Insights\Flats%20&amp;%20Houses_Datas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[Flats &amp; Houses_Dataset.xlsx]Q1!PivotTable4</c:name>
    <c:fmtId val="6"/>
  </c:pivotSource>
  <c:chart>
    <c:autoTitleDeleted val="1"/>
    <c:pivotFmts>
      <c:pivotFmt>
        <c:idx val="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'Q1'!$B$5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'Q1'!$A$6:$A$633</c:f>
              <c:strCache>
                <c:ptCount val="627"/>
                <c:pt idx="0">
                  <c:v>SS The Leaf3.8 ★</c:v>
                </c:pt>
                <c:pt idx="1">
                  <c:v>Tulip Violet4.3 ★</c:v>
                </c:pt>
                <c:pt idx="2">
                  <c:v>Shapoorji Pallonji Joyville Gurugram4.0 ★</c:v>
                </c:pt>
                <c:pt idx="3">
                  <c:v>Signature Global Park4.0 ★</c:v>
                </c:pt>
                <c:pt idx="4">
                  <c:v>Shree Vardhman Victoria3.8 ★</c:v>
                </c:pt>
                <c:pt idx="5">
                  <c:v>Tulip Violet4.2 ★</c:v>
                </c:pt>
                <c:pt idx="6">
                  <c:v>Smart World Gems</c:v>
                </c:pt>
                <c:pt idx="7">
                  <c:v>Smart World Orchard</c:v>
                </c:pt>
                <c:pt idx="8">
                  <c:v>Emaar MGF Emerald Floors Premier3.8 ★</c:v>
                </c:pt>
                <c:pt idx="9">
                  <c:v>Paras Dews</c:v>
                </c:pt>
                <c:pt idx="10">
                  <c:v>DLF The Ultima4.0 ★</c:v>
                </c:pt>
                <c:pt idx="11">
                  <c:v>DLF Regal Gardens3.9 ★</c:v>
                </c:pt>
                <c:pt idx="12">
                  <c:v>Shree Vardhman Flora3.8 ★</c:v>
                </c:pt>
                <c:pt idx="13">
                  <c:v>M3M Woodshire4.0 ★</c:v>
                </c:pt>
                <c:pt idx="14">
                  <c:v>La Vida by Tata Housing</c:v>
                </c:pt>
                <c:pt idx="15">
                  <c:v>Signature Global Solera3.7 ★</c:v>
                </c:pt>
                <c:pt idx="16">
                  <c:v>Godrej Nature Plus</c:v>
                </c:pt>
                <c:pt idx="17">
                  <c:v>BPTP Terra3.8 ★</c:v>
                </c:pt>
                <c:pt idx="18">
                  <c:v>Emaar Gurgaon Greens4.1 ★</c:v>
                </c:pt>
                <c:pt idx="19">
                  <c:v>Vatika Gurgaon 213.7 ★</c:v>
                </c:pt>
                <c:pt idx="20">
                  <c:v>DLF New Town Heights 13.9 ★</c:v>
                </c:pt>
                <c:pt idx="21">
                  <c:v>Eldeco Accolade3.8 ★</c:v>
                </c:pt>
                <c:pt idx="22">
                  <c:v>Experion The Heartsong3.9 ★</c:v>
                </c:pt>
                <c:pt idx="23">
                  <c:v>Bestech Park View Residency3.9 ★</c:v>
                </c:pt>
                <c:pt idx="24">
                  <c:v>Tata Primanti4.1 ★</c:v>
                </c:pt>
                <c:pt idx="25">
                  <c:v>M3M Heights</c:v>
                </c:pt>
                <c:pt idx="26">
                  <c:v>ATS Triumph3.9 ★</c:v>
                </c:pt>
                <c:pt idx="27">
                  <c:v>Emaar Palm Gardens4.1 ★</c:v>
                </c:pt>
                <c:pt idx="28">
                  <c:v>ROF Ananda</c:v>
                </c:pt>
                <c:pt idx="29">
                  <c:v>Sare Crescent Parc3.5 ★</c:v>
                </c:pt>
                <c:pt idx="30">
                  <c:v>Godrej 1014.0 ★</c:v>
                </c:pt>
                <c:pt idx="31">
                  <c:v>Experion Windchants3.8 ★</c:v>
                </c:pt>
                <c:pt idx="32">
                  <c:v>Sare Homes</c:v>
                </c:pt>
                <c:pt idx="33">
                  <c:v>Antriksh Heights3.7 ★</c:v>
                </c:pt>
                <c:pt idx="34">
                  <c:v>Supertech Araville</c:v>
                </c:pt>
                <c:pt idx="35">
                  <c:v>Sobha City</c:v>
                </c:pt>
                <c:pt idx="36">
                  <c:v>Mapsko Mount Ville4.1 ★</c:v>
                </c:pt>
                <c:pt idx="37">
                  <c:v>Ambience Creacions</c:v>
                </c:pt>
                <c:pt idx="38">
                  <c:v>Indiabulls Centrum Park3.7 ★</c:v>
                </c:pt>
                <c:pt idx="39">
                  <c:v>ATS Tourmaline3.9 ★</c:v>
                </c:pt>
                <c:pt idx="40">
                  <c:v>CHD Avenue 713.6 ★</c:v>
                </c:pt>
                <c:pt idx="41">
                  <c:v>M3M Skywalk</c:v>
                </c:pt>
                <c:pt idx="42">
                  <c:v>Godrej Summit3.7 ★</c:v>
                </c:pt>
                <c:pt idx="43">
                  <c:v>M3M Golfestate4.4 ★</c:v>
                </c:pt>
                <c:pt idx="44">
                  <c:v>Conscient Heritage Max4.3 ★</c:v>
                </c:pt>
                <c:pt idx="45">
                  <c:v>GLS Arawali Homes3.8 ★</c:v>
                </c:pt>
                <c:pt idx="46">
                  <c:v>Pareena Coban Residences</c:v>
                </c:pt>
                <c:pt idx="47">
                  <c:v>HCBS Sports Ville3.6 ★</c:v>
                </c:pt>
                <c:pt idx="48">
                  <c:v>M3M Merlin3.7 ★</c:v>
                </c:pt>
                <c:pt idx="49">
                  <c:v>Bestech Park View Grand Spa4.3 ★</c:v>
                </c:pt>
                <c:pt idx="50">
                  <c:v>Umang Monsoon Breeze</c:v>
                </c:pt>
                <c:pt idx="51">
                  <c:v>Godrej Oasis3.9 ★</c:v>
                </c:pt>
                <c:pt idx="52">
                  <c:v>Ansal Heights 86</c:v>
                </c:pt>
                <c:pt idx="53">
                  <c:v>Emaar MGF The Palm Drive4.1 ★</c:v>
                </c:pt>
                <c:pt idx="54">
                  <c:v>The Close North4.0 ★</c:v>
                </c:pt>
                <c:pt idx="55">
                  <c:v>Ramsons Kshitij3.7 ★</c:v>
                </c:pt>
                <c:pt idx="56">
                  <c:v>Orchid Petals4.1 ★</c:v>
                </c:pt>
                <c:pt idx="57">
                  <c:v>Vatika The Seven Lamps3.8 ★</c:v>
                </c:pt>
                <c:pt idx="58">
                  <c:v>Umang Winter Hills3.9 ★</c:v>
                </c:pt>
                <c:pt idx="59">
                  <c:v>MVN Athens3.7 ★</c:v>
                </c:pt>
                <c:pt idx="60">
                  <c:v>Indiabulls Enigma</c:v>
                </c:pt>
                <c:pt idx="61">
                  <c:v>Ireo Victory Valley4.1 ★</c:v>
                </c:pt>
                <c:pt idx="62">
                  <c:v>Ireo Skyon4.0 ★</c:v>
                </c:pt>
                <c:pt idx="63">
                  <c:v>Corona Optus3.9 ★</c:v>
                </c:pt>
                <c:pt idx="64">
                  <c:v>DLF The Primus3.9 ★</c:v>
                </c:pt>
                <c:pt idx="65">
                  <c:v>Imperia The Esfera</c:v>
                </c:pt>
                <c:pt idx="66">
                  <c:v>Puri Emerald Bay3.7 ★</c:v>
                </c:pt>
                <c:pt idx="67">
                  <c:v>Central Park Flower Valley</c:v>
                </c:pt>
                <c:pt idx="68">
                  <c:v>Ireo The Corridors</c:v>
                </c:pt>
                <c:pt idx="69">
                  <c:v>Bestech Park View Ananda4.2 ★</c:v>
                </c:pt>
                <c:pt idx="70">
                  <c:v>SBTL Caladium</c:v>
                </c:pt>
                <c:pt idx="71">
                  <c:v>TARC Maceo3.8 ★</c:v>
                </c:pt>
                <c:pt idx="72">
                  <c:v>Raheja Vedaanta3.6 ★</c:v>
                </c:pt>
                <c:pt idx="73">
                  <c:v>Adani M2K Oyster Grande3.9 ★</c:v>
                </c:pt>
                <c:pt idx="74">
                  <c:v>Alpha Corp GurgaonOne 844.0 ★</c:v>
                </c:pt>
                <c:pt idx="75">
                  <c:v>M3M Soulitude</c:v>
                </c:pt>
                <c:pt idx="76">
                  <c:v>DLF The Skycourt4.2 ★</c:v>
                </c:pt>
                <c:pt idx="77">
                  <c:v>Godrej Aria3.8 ★</c:v>
                </c:pt>
                <c:pt idx="78">
                  <c:v>Signature Global Synera3.4 ★</c:v>
                </c:pt>
                <c:pt idx="79">
                  <c:v>Puri Diplomatic Greens4.0 ★</c:v>
                </c:pt>
                <c:pt idx="80">
                  <c:v>Pyramid Urban Homes 2</c:v>
                </c:pt>
                <c:pt idx="81">
                  <c:v>Ramprastha The Edge Towers3.5 ★</c:v>
                </c:pt>
                <c:pt idx="82">
                  <c:v>Pivotal Devaan</c:v>
                </c:pt>
                <c:pt idx="83">
                  <c:v>Zara Aavaas</c:v>
                </c:pt>
                <c:pt idx="84">
                  <c:v>DLF New Town Heights 24.0 ★</c:v>
                </c:pt>
                <c:pt idx="85">
                  <c:v>ATS Kocoon</c:v>
                </c:pt>
                <c:pt idx="86">
                  <c:v>Capital Residences 360</c:v>
                </c:pt>
                <c:pt idx="87">
                  <c:v>Breez Global Hill View</c:v>
                </c:pt>
                <c:pt idx="88">
                  <c:v>Breez Global Heights4.2 ★</c:v>
                </c:pt>
                <c:pt idx="89">
                  <c:v>Godrej Air</c:v>
                </c:pt>
                <c:pt idx="90">
                  <c:v>Emaar MGF Palm Hills4.0 ★</c:v>
                </c:pt>
                <c:pt idx="91">
                  <c:v>Microtek Greenburg3.8 ★</c:v>
                </c:pt>
                <c:pt idx="92">
                  <c:v>Parsvnath Green Ville3.9 ★</c:v>
                </c:pt>
                <c:pt idx="93">
                  <c:v>Pareena Mi Casa</c:v>
                </c:pt>
                <c:pt idx="94">
                  <c:v>Vatika City4.1 ★</c:v>
                </c:pt>
                <c:pt idx="95">
                  <c:v>Bestech Park View Sanskruti4.2 ★</c:v>
                </c:pt>
                <c:pt idx="96">
                  <c:v>AIPL The Peaceful Homes3.9 ★</c:v>
                </c:pt>
                <c:pt idx="97">
                  <c:v>ILD Greens4.1 ★</c:v>
                </c:pt>
                <c:pt idx="98">
                  <c:v>Orris Aster Court Premier</c:v>
                </c:pt>
                <c:pt idx="99">
                  <c:v>ss</c:v>
                </c:pt>
                <c:pt idx="100">
                  <c:v>Tulip Ivory3.5 ★</c:v>
                </c:pt>
                <c:pt idx="101">
                  <c:v>Vatika Lifestyle Homes3.8 ★</c:v>
                </c:pt>
                <c:pt idx="102">
                  <c:v>The Lions CGHS</c:v>
                </c:pt>
                <c:pt idx="103">
                  <c:v>Emaar Digihomes</c:v>
                </c:pt>
                <c:pt idx="104">
                  <c:v>M3M Capital</c:v>
                </c:pt>
                <c:pt idx="105">
                  <c:v>Birla Navya</c:v>
                </c:pt>
                <c:pt idx="106">
                  <c:v>Bestech Altura</c:v>
                </c:pt>
                <c:pt idx="107">
                  <c:v>M3M Skycity</c:v>
                </c:pt>
                <c:pt idx="108">
                  <c:v>GLS Avenue 51</c:v>
                </c:pt>
                <c:pt idx="109">
                  <c:v>AVL 36 Gurgaon3.7 ★</c:v>
                </c:pt>
                <c:pt idx="110">
                  <c:v>Signature Global City</c:v>
                </c:pt>
                <c:pt idx="111">
                  <c:v>Vipul Lavanya3.9 ★</c:v>
                </c:pt>
                <c:pt idx="112">
                  <c:v>Sare Crescent Parc Royal Greens Phase 1</c:v>
                </c:pt>
                <c:pt idx="113">
                  <c:v>Sare Green ParC Phase 3</c:v>
                </c:pt>
                <c:pt idx="114">
                  <c:v>Mapsko Casa Bella3.8 ★</c:v>
                </c:pt>
                <c:pt idx="115">
                  <c:v>Signature Global Orchard Avenue3.6 ★</c:v>
                </c:pt>
                <c:pt idx="116">
                  <c:v>Orris Carnation Residency3.7 ★</c:v>
                </c:pt>
                <c:pt idx="117">
                  <c:v>Trisara Our Homes 3</c:v>
                </c:pt>
                <c:pt idx="118">
                  <c:v>Signature Andour Heights3.8 ★</c:v>
                </c:pt>
                <c:pt idx="119">
                  <c:v>Emaar Imperial Gardens3.8 ★</c:v>
                </c:pt>
                <c:pt idx="120">
                  <c:v>Assotech Blith</c:v>
                </c:pt>
                <c:pt idx="121">
                  <c:v>Ansal Housing Highland Park</c:v>
                </c:pt>
                <c:pt idx="122">
                  <c:v>AIPL Zen Residences</c:v>
                </c:pt>
                <c:pt idx="123">
                  <c:v>Ireo The Grand Arch4.0 ★</c:v>
                </c:pt>
                <c:pt idx="124">
                  <c:v>Signature The Roselia3.6 ★</c:v>
                </c:pt>
                <c:pt idx="125">
                  <c:v>Supertech Hues</c:v>
                </c:pt>
                <c:pt idx="126">
                  <c:v>Pioneer Araya3.8 ★</c:v>
                </c:pt>
                <c:pt idx="127">
                  <c:v>Shapoorji Pallonji Joyville Gurugram</c:v>
                </c:pt>
                <c:pt idx="128">
                  <c:v>Pyramid Urban</c:v>
                </c:pt>
                <c:pt idx="129">
                  <c:v>Mapsko Royale Ville3.7 ★</c:v>
                </c:pt>
                <c:pt idx="130">
                  <c:v>Signature Global City 63A</c:v>
                </c:pt>
                <c:pt idx="131">
                  <c:v>Suncity Vatsal Valley</c:v>
                </c:pt>
                <c:pt idx="132">
                  <c:v>Signature Global Park 4</c:v>
                </c:pt>
                <c:pt idx="133">
                  <c:v>Parsvnath Exotica3.7 ★</c:v>
                </c:pt>
                <c:pt idx="134">
                  <c:v>Sidhartha NCR One Phase 14.2 ★</c:v>
                </c:pt>
                <c:pt idx="135">
                  <c:v>BPTP Astaire Gardens3.7 ★</c:v>
                </c:pt>
                <c:pt idx="136">
                  <c:v>DLF Regency Park 13.6 ★</c:v>
                </c:pt>
                <c:pt idx="137">
                  <c:v>Ashiana Mulberry</c:v>
                </c:pt>
                <c:pt idx="138">
                  <c:v>Kiran Residency</c:v>
                </c:pt>
                <c:pt idx="139">
                  <c:v>M3M Sierra 68</c:v>
                </c:pt>
                <c:pt idx="140">
                  <c:v>HSIIDC Sidco Aravali</c:v>
                </c:pt>
                <c:pt idx="141">
                  <c:v>Bestech Park View City4.1 ★</c:v>
                </c:pt>
                <c:pt idx="142">
                  <c:v>Bestech Park View Spa Next4.0 ★</c:v>
                </c:pt>
                <c:pt idx="143">
                  <c:v>Hero Homes</c:v>
                </c:pt>
                <c:pt idx="144">
                  <c:v>Pareena Laxmi Apartments3.6 ★</c:v>
                </c:pt>
                <c:pt idx="145">
                  <c:v>Signature Global Grand IVA3.9 ★</c:v>
                </c:pt>
                <c:pt idx="146">
                  <c:v>Vatika City Homes3.9 ★</c:v>
                </c:pt>
                <c:pt idx="147">
                  <c:v>Satya The Hermitage3.5 ★</c:v>
                </c:pt>
                <c:pt idx="148">
                  <c:v>Signature Global the Millennia</c:v>
                </c:pt>
                <c:pt idx="149">
                  <c:v>Signature Global City 37D Ph 2</c:v>
                </c:pt>
                <c:pt idx="150">
                  <c:v>Pioneer Park3.8 ★</c:v>
                </c:pt>
                <c:pt idx="151">
                  <c:v>Signature Global City 81</c:v>
                </c:pt>
                <c:pt idx="152">
                  <c:v>Vatika Sovereign Park</c:v>
                </c:pt>
                <c:pt idx="153">
                  <c:v>Signature Global City 92</c:v>
                </c:pt>
                <c:pt idx="154">
                  <c:v>Silverglades The Melia</c:v>
                </c:pt>
                <c:pt idx="155">
                  <c:v>Green Court3.7 ★</c:v>
                </c:pt>
                <c:pt idx="156">
                  <c:v>Godrej Habitat</c:v>
                </c:pt>
                <c:pt idx="157">
                  <c:v>Greenopolis</c:v>
                </c:pt>
                <c:pt idx="158">
                  <c:v>Essel Towers</c:v>
                </c:pt>
                <c:pt idx="159">
                  <c:v>Apna Enclave</c:v>
                </c:pt>
                <c:pt idx="160">
                  <c:v>Ashiana Anmol3.5 ★</c:v>
                </c:pt>
                <c:pt idx="161">
                  <c:v>Ireo Uptown4.1 ★</c:v>
                </c:pt>
                <c:pt idx="162">
                  <c:v>Central Park Flower Valley Aqua Front Towers</c:v>
                </c:pt>
                <c:pt idx="163">
                  <c:v>Krisumi Waterfall Residences</c:v>
                </c:pt>
                <c:pt idx="164">
                  <c:v>DLF Park Place4.1 ★</c:v>
                </c:pt>
                <c:pt idx="165">
                  <c:v>Adani Brahma Samsara Vilasa</c:v>
                </c:pt>
                <c:pt idx="166">
                  <c:v>Central Park Resorts4.4 ★</c:v>
                </c:pt>
                <c:pt idx="167">
                  <c:v>ATS Marigold</c:v>
                </c:pt>
                <c:pt idx="168">
                  <c:v>Emaar MGF Emerald Estate3.8 ★</c:v>
                </c:pt>
                <c:pt idx="169">
                  <c:v>M3M The Marina4.0 ★</c:v>
                </c:pt>
                <c:pt idx="170">
                  <c:v>DLF Regency Park 24.0 ★</c:v>
                </c:pt>
                <c:pt idx="171">
                  <c:v>Conscient Elevate</c:v>
                </c:pt>
                <c:pt idx="172">
                  <c:v>Unitech Vistas</c:v>
                </c:pt>
                <c:pt idx="173">
                  <c:v>Tata Gurgaon Gateway3.8 ★</c:v>
                </c:pt>
                <c:pt idx="174">
                  <c:v>Ramprastha Skyz</c:v>
                </c:pt>
                <c:pt idx="175">
                  <c:v>Sare Petioles</c:v>
                </c:pt>
                <c:pt idx="176">
                  <c:v>Railway Officers RPF Society</c:v>
                </c:pt>
                <c:pt idx="177">
                  <c:v>Prime Habitat</c:v>
                </c:pt>
                <c:pt idx="178">
                  <c:v>Ramprastha Primera</c:v>
                </c:pt>
                <c:pt idx="179">
                  <c:v>Raheja Navodaya3.6 ★</c:v>
                </c:pt>
                <c:pt idx="180">
                  <c:v>SS The Coralwood3.4 ★</c:v>
                </c:pt>
                <c:pt idx="181">
                  <c:v>Orris Aster Court</c:v>
                </c:pt>
                <c:pt idx="182">
                  <c:v>Tulip Monsella</c:v>
                </c:pt>
                <c:pt idx="183">
                  <c:v>Signature The Serenas</c:v>
                </c:pt>
                <c:pt idx="184">
                  <c:v>Unitech Fresco3.8 ★</c:v>
                </c:pt>
                <c:pt idx="185">
                  <c:v>Corona Gracieux</c:v>
                </c:pt>
                <c:pt idx="186">
                  <c:v>Global Hill View</c:v>
                </c:pt>
                <c:pt idx="187">
                  <c:v>ILD Grand</c:v>
                </c:pt>
                <c:pt idx="188">
                  <c:v>DLF The Skycourt</c:v>
                </c:pt>
                <c:pt idx="189">
                  <c:v>Emaar Palm Heights</c:v>
                </c:pt>
                <c:pt idx="190">
                  <c:v>Lotus Homz4.0 ★</c:v>
                </c:pt>
                <c:pt idx="191">
                  <c:v>HSIIDC Sidco Shivalik Apartments3.8 ★</c:v>
                </c:pt>
                <c:pt idx="192">
                  <c:v>Godrej Frontier3.7 ★</c:v>
                </c:pt>
                <c:pt idx="193">
                  <c:v>Essel Tower</c:v>
                </c:pt>
                <c:pt idx="194">
                  <c:v>DLF New Town Heights3.7 ★</c:v>
                </c:pt>
                <c:pt idx="195">
                  <c:v>Krrish Provence Estate</c:v>
                </c:pt>
                <c:pt idx="196">
                  <c:v>Godrej Icon</c:v>
                </c:pt>
                <c:pt idx="197">
                  <c:v>DLF The Arbour</c:v>
                </c:pt>
                <c:pt idx="198">
                  <c:v>Sukhshanti Apartment</c:v>
                </c:pt>
                <c:pt idx="199">
                  <c:v>Puri Diplomatic Greens3.9 ★</c:v>
                </c:pt>
                <c:pt idx="200">
                  <c:v>Maxworth City Residences</c:v>
                </c:pt>
                <c:pt idx="201">
                  <c:v>Raheja Atharva3.6 ★</c:v>
                </c:pt>
                <c:pt idx="202">
                  <c:v>Tulip White3.5 ★</c:v>
                </c:pt>
                <c:pt idx="203">
                  <c:v>Sare Green Parc</c:v>
                </c:pt>
                <c:pt idx="204">
                  <c:v>Raheja Sampada</c:v>
                </c:pt>
                <c:pt idx="205">
                  <c:v>Satya Element One</c:v>
                </c:pt>
                <c:pt idx="206">
                  <c:v>The Roselia 2</c:v>
                </c:pt>
                <c:pt idx="207">
                  <c:v>Signature Global Solera 2</c:v>
                </c:pt>
                <c:pt idx="208">
                  <c:v>Tulip Purple</c:v>
                </c:pt>
                <c:pt idx="209">
                  <c:v>Raheja Revanta</c:v>
                </c:pt>
                <c:pt idx="210">
                  <c:v>Sidhartha NCR Greens4.3 ★</c:v>
                </c:pt>
                <c:pt idx="211">
                  <c:v>Sare Green Parc 2</c:v>
                </c:pt>
                <c:pt idx="212">
                  <c:v>Suncity Platinum Towers</c:v>
                </c:pt>
                <c:pt idx="213">
                  <c:v>Shree Arihant Apartment</c:v>
                </c:pt>
                <c:pt idx="214">
                  <c:v>Sunischit Apartments</c:v>
                </c:pt>
                <c:pt idx="215">
                  <c:v>Unitech Heritage City</c:v>
                </c:pt>
                <c:pt idx="216">
                  <c:v>Sidhartha NCR One</c:v>
                </c:pt>
                <c:pt idx="217">
                  <c:v>Unitech The Residences3.7 ★</c:v>
                </c:pt>
                <c:pt idx="218">
                  <c:v>Tulip Lemon3.9 ★</c:v>
                </c:pt>
                <c:pt idx="219">
                  <c:v>Shri Banke Bihari Society3.8 ★</c:v>
                </c:pt>
                <c:pt idx="220">
                  <c:v>Tulip Petals3.6 ★</c:v>
                </c:pt>
                <c:pt idx="221">
                  <c:v>Shri Ram Apartments</c:v>
                </c:pt>
                <c:pt idx="222">
                  <c:v>Piedmont Taksila heights3.6 ★</c:v>
                </c:pt>
                <c:pt idx="223">
                  <c:v>Siddhartha Apartment</c:v>
                </c:pt>
                <c:pt idx="224">
                  <c:v>Pyramid Elite</c:v>
                </c:pt>
                <c:pt idx="225">
                  <c:v>Sapphire Eighty Three</c:v>
                </c:pt>
                <c:pt idx="226">
                  <c:v>Vatika Xpressions</c:v>
                </c:pt>
                <c:pt idx="227">
                  <c:v>Unitech Sunbreeze</c:v>
                </c:pt>
                <c:pt idx="228">
                  <c:v>Smriti Apartment</c:v>
                </c:pt>
                <c:pt idx="229">
                  <c:v>Unitech Uniworld Gardens3.8 ★</c:v>
                </c:pt>
                <c:pt idx="230">
                  <c:v>Spaze Privvy The Address3.9 ★</c:v>
                </c:pt>
                <c:pt idx="231">
                  <c:v>Valley View Estate</c:v>
                </c:pt>
                <c:pt idx="232">
                  <c:v>Spaze Privy AT43.9 ★</c:v>
                </c:pt>
                <c:pt idx="233">
                  <c:v>Vatika Independent Floors3.8 ★</c:v>
                </c:pt>
                <c:pt idx="234">
                  <c:v>Spaze Privy3.9 ★</c:v>
                </c:pt>
                <c:pt idx="235">
                  <c:v>Pivotal Riddhi Siddhi</c:v>
                </c:pt>
                <c:pt idx="236">
                  <c:v>Paras Quartier</c:v>
                </c:pt>
                <c:pt idx="237">
                  <c:v>SS Almeria</c:v>
                </c:pt>
                <c:pt idx="238">
                  <c:v>Whiteland Blissville</c:v>
                </c:pt>
                <c:pt idx="239">
                  <c:v>Conscient Habitat3.6 ★</c:v>
                </c:pt>
                <c:pt idx="240">
                  <c:v>Chintels Paradiso3.9 ★</c:v>
                </c:pt>
                <c:pt idx="241">
                  <c:v>Deepak Minda</c:v>
                </c:pt>
                <c:pt idx="242">
                  <c:v>DLF Carlton Estate4.0 ★</c:v>
                </c:pt>
                <c:pt idx="243">
                  <c:v>DLF Royalton Tower</c:v>
                </c:pt>
                <c:pt idx="244">
                  <c:v>DLF Express Greens3.9 ★</c:v>
                </c:pt>
                <c:pt idx="245">
                  <c:v>AIPL Club Residences</c:v>
                </c:pt>
                <c:pt idx="246">
                  <c:v>Adani Aangan Arcade</c:v>
                </c:pt>
                <c:pt idx="247">
                  <c:v>DLF Belvedere Towers3.8 ★</c:v>
                </c:pt>
                <c:pt idx="248">
                  <c:v>Kendriya Vihar4.1 ★</c:v>
                </c:pt>
                <c:pt idx="249">
                  <c:v>Ambience Lagoon3.9 ★</c:v>
                </c:pt>
                <c:pt idx="250">
                  <c:v>Apex Our Homes</c:v>
                </c:pt>
                <c:pt idx="251">
                  <c:v>Mahindra Aura4.2 ★</c:v>
                </c:pt>
                <c:pt idx="252">
                  <c:v>Bhagwati sadan</c:v>
                </c:pt>
                <c:pt idx="253">
                  <c:v>AFNHB Jalvayu Vihar3.7 ★</c:v>
                </c:pt>
                <c:pt idx="254">
                  <c:v>Krrish Florence Estate</c:v>
                </c:pt>
                <c:pt idx="255">
                  <c:v>Brisk Lumbini Terrace Homes</c:v>
                </c:pt>
                <c:pt idx="256">
                  <c:v>ATS Kocoon4.2 ★</c:v>
                </c:pt>
                <c:pt idx="257">
                  <c:v>Dhoot Time Residency4.0 ★</c:v>
                </c:pt>
                <c:pt idx="258">
                  <c:v>Bestech Park View City 23.9 ★</c:v>
                </c:pt>
                <c:pt idx="259">
                  <c:v>Guru Gram Haryana CGHS4.1 ★</c:v>
                </c:pt>
                <c:pt idx="260">
                  <c:v>DLF The Grove</c:v>
                </c:pt>
                <c:pt idx="261">
                  <c:v>Ramprastha City</c:v>
                </c:pt>
                <c:pt idx="262">
                  <c:v>MRG World Ultimus</c:v>
                </c:pt>
                <c:pt idx="263">
                  <c:v>Shapoorji Pallonji Joyville</c:v>
                </c:pt>
                <c:pt idx="264">
                  <c:v>SS Residency</c:v>
                </c:pt>
                <c:pt idx="265">
                  <c:v>Tulip Violet</c:v>
                </c:pt>
                <c:pt idx="266">
                  <c:v>ROF Aalayas3.8 ★</c:v>
                </c:pt>
                <c:pt idx="267">
                  <c:v>Mittal Surya Vihar</c:v>
                </c:pt>
                <c:pt idx="268">
                  <c:v>Mapsko Paradise3.9 ★</c:v>
                </c:pt>
                <c:pt idx="269">
                  <c:v>Vatika Emilia Floors3.7 ★</c:v>
                </c:pt>
                <c:pt idx="270">
                  <c:v>Suncity Avenue 1023.9 ★</c:v>
                </c:pt>
                <c:pt idx="271">
                  <c:v>Vipul World Floors</c:v>
                </c:pt>
                <c:pt idx="272">
                  <c:v>Suncity Avenue 76</c:v>
                </c:pt>
                <c:pt idx="273">
                  <c:v>NBCC Heights3.9 ★</c:v>
                </c:pt>
                <c:pt idx="274">
                  <c:v>Suncity Heights3.7 ★</c:v>
                </c:pt>
                <c:pt idx="275">
                  <c:v>Professors Enclave CGHS</c:v>
                </c:pt>
                <c:pt idx="276">
                  <c:v>Sahara Grace</c:v>
                </c:pt>
                <c:pt idx="277">
                  <c:v>Palam Vihar Society</c:v>
                </c:pt>
                <c:pt idx="278">
                  <c:v>om appartments</c:v>
                </c:pt>
                <c:pt idx="279">
                  <c:v>Ramprastha The Atrium3.4 ★</c:v>
                </c:pt>
                <c:pt idx="280">
                  <c:v>Mahindra Luminare4.0 ★</c:v>
                </c:pt>
                <c:pt idx="281">
                  <c:v>Shree Shyam residency</c:v>
                </c:pt>
                <c:pt idx="282">
                  <c:v>Sidhivinayak Apartments</c:v>
                </c:pt>
                <c:pt idx="283">
                  <c:v>shyam apartment</c:v>
                </c:pt>
                <c:pt idx="284">
                  <c:v>Supertech Hill Town</c:v>
                </c:pt>
                <c:pt idx="285">
                  <c:v>Oriental Valley CHS</c:v>
                </c:pt>
                <c:pt idx="286">
                  <c:v>Supertech Hilltown</c:v>
                </c:pt>
                <c:pt idx="287">
                  <c:v>Raheja Atlantis3.8 ★</c:v>
                </c:pt>
                <c:pt idx="288">
                  <c:v>Suposhaa Smartworld Orchard</c:v>
                </c:pt>
                <c:pt idx="289">
                  <c:v>Tulsiani Easy in Homes</c:v>
                </c:pt>
                <c:pt idx="290">
                  <c:v>Surendra Avenue 69</c:v>
                </c:pt>
                <c:pt idx="291">
                  <c:v>Signature Global The Millennia 3</c:v>
                </c:pt>
                <c:pt idx="292">
                  <c:v>Park Royal Apartment</c:v>
                </c:pt>
                <c:pt idx="293">
                  <c:v>Silverglades Hightown Residences</c:v>
                </c:pt>
                <c:pt idx="294">
                  <c:v>Samaspurkunj</c:v>
                </c:pt>
                <c:pt idx="295">
                  <c:v>Unitech Uniworld Gardens 23.4 ★</c:v>
                </c:pt>
                <c:pt idx="296">
                  <c:v>The Close South3.9 ★</c:v>
                </c:pt>
                <c:pt idx="297">
                  <c:v>Viridian The Plaza 106</c:v>
                </c:pt>
                <c:pt idx="298">
                  <c:v>The Penthouses at the Hibiscus</c:v>
                </c:pt>
                <c:pt idx="299">
                  <c:v>Vasant Appartments</c:v>
                </c:pt>
                <c:pt idx="300">
                  <c:v>Orchid Island4.2 ★</c:v>
                </c:pt>
                <c:pt idx="301">
                  <c:v>Pioneer Urban Presidia</c:v>
                </c:pt>
                <c:pt idx="302">
                  <c:v>Today Callidora</c:v>
                </c:pt>
                <c:pt idx="303">
                  <c:v>Milan CGHS 9</c:v>
                </c:pt>
                <c:pt idx="304">
                  <c:v>Tulip Leaf</c:v>
                </c:pt>
                <c:pt idx="305">
                  <c:v>Vatika INXT Floors</c:v>
                </c:pt>
                <c:pt idx="306">
                  <c:v>Puri The Aravallis</c:v>
                </c:pt>
                <c:pt idx="307">
                  <c:v>Residency Grand</c:v>
                </c:pt>
                <c:pt idx="308">
                  <c:v>My Home</c:v>
                </c:pt>
                <c:pt idx="309">
                  <c:v>Vipul Belmonte3.9 ★</c:v>
                </c:pt>
                <c:pt idx="310">
                  <c:v>Tulip Orange3.9 ★</c:v>
                </c:pt>
                <c:pt idx="311">
                  <c:v>SS Hibiscus</c:v>
                </c:pt>
                <c:pt idx="312">
                  <c:v>Raheja Vanya</c:v>
                </c:pt>
                <c:pt idx="313">
                  <c:v>Maruti Vihar</c:v>
                </c:pt>
                <c:pt idx="314">
                  <c:v>Paras Irene3.7 ★</c:v>
                </c:pt>
                <c:pt idx="315">
                  <c:v>lagoon apartment</c:v>
                </c:pt>
                <c:pt idx="316">
                  <c:v>Ardee City3.8 ★</c:v>
                </c:pt>
                <c:pt idx="317">
                  <c:v>M3M Urbana</c:v>
                </c:pt>
                <c:pt idx="318">
                  <c:v>Ashiana Anmol</c:v>
                </c:pt>
                <c:pt idx="319">
                  <c:v>Housing Board Colony</c:v>
                </c:pt>
                <c:pt idx="320">
                  <c:v>Dlf City</c:v>
                </c:pt>
                <c:pt idx="321">
                  <c:v>M3M Latitude</c:v>
                </c:pt>
                <c:pt idx="322">
                  <c:v>Adani Aangan Galleria</c:v>
                </c:pt>
                <c:pt idx="323">
                  <c:v>BPTP Mansions Park Prime</c:v>
                </c:pt>
                <c:pt idx="324">
                  <c:v>Ambience Caitriona</c:v>
                </c:pt>
                <c:pt idx="325">
                  <c:v>HCBS Sports Ville</c:v>
                </c:pt>
                <c:pt idx="326">
                  <c:v>DLF The Belaire3.9 ★</c:v>
                </c:pt>
                <c:pt idx="327">
                  <c:v>CGHS Airport Apartment</c:v>
                </c:pt>
                <c:pt idx="328">
                  <c:v>DLF The Crest3.6 ★</c:v>
                </c:pt>
                <c:pt idx="329">
                  <c:v>Lavanya Apartments</c:v>
                </c:pt>
                <c:pt idx="330">
                  <c:v>DLF The Icon3.7 ★</c:v>
                </c:pt>
                <c:pt idx="331">
                  <c:v>M3M Sky Lofts</c:v>
                </c:pt>
                <c:pt idx="332">
                  <c:v>AWHO Shanti Vihar4.0 ★</c:v>
                </c:pt>
                <c:pt idx="333">
                  <c:v>BPTP Freedom Park Life4.0 ★</c:v>
                </c:pt>
                <c:pt idx="334">
                  <c:v>Elan The Presidential</c:v>
                </c:pt>
                <c:pt idx="335">
                  <c:v>BPTP Pedestal</c:v>
                </c:pt>
                <c:pt idx="336">
                  <c:v>Element One Service</c:v>
                </c:pt>
                <c:pt idx="337">
                  <c:v>Green Campus CHS</c:v>
                </c:pt>
                <c:pt idx="338">
                  <c:v>Ansal API Celebrity Suites</c:v>
                </c:pt>
                <c:pt idx="339">
                  <c:v>Breeze Global Heights</c:v>
                </c:pt>
                <c:pt idx="340">
                  <c:v>Ansal API Esencia3.7 ★</c:v>
                </c:pt>
                <c:pt idx="341">
                  <c:v>Central Park 2 Bellevue</c:v>
                </c:pt>
                <c:pt idx="342">
                  <c:v>Emaar MGF Palm Studios</c:v>
                </c:pt>
                <c:pt idx="343">
                  <c:v>Jammu and Kashmir Bank Employees CGHS3.7 ★</c:v>
                </c:pt>
                <c:pt idx="344">
                  <c:v>Emaar MGF The Enclave</c:v>
                </c:pt>
                <c:pt idx="345">
                  <c:v>Landmark The Residency</c:v>
                </c:pt>
                <c:pt idx="346">
                  <c:v>Bestech Park View Sanskruti4.1 ★</c:v>
                </c:pt>
                <c:pt idx="347">
                  <c:v>M3M Ikonic</c:v>
                </c:pt>
                <c:pt idx="348">
                  <c:v>Bestech Spa Signature</c:v>
                </c:pt>
                <c:pt idx="349">
                  <c:v>Apartment</c:v>
                </c:pt>
                <c:pt idx="350">
                  <c:v>Ganga Apartment</c:v>
                </c:pt>
                <c:pt idx="351">
                  <c:v>Aqua Front Towers</c:v>
                </c:pt>
                <c:pt idx="352">
                  <c:v>Ansal Heights3.2 ★</c:v>
                </c:pt>
                <c:pt idx="353">
                  <c:v>BPTP Amstoria3.8 ★</c:v>
                </c:pt>
                <c:pt idx="354">
                  <c:v>Godrej Nature Plus Serenity</c:v>
                </c:pt>
                <c:pt idx="355">
                  <c:v>Smartworld 1DXP</c:v>
                </c:pt>
                <c:pt idx="356">
                  <c:v>Uphaar Residency 2</c:v>
                </c:pt>
                <c:pt idx="357">
                  <c:v>Malibu Towne</c:v>
                </c:pt>
                <c:pt idx="358">
                  <c:v>Smartworld One DXP</c:v>
                </c:pt>
                <c:pt idx="359">
                  <c:v>Vatika Sovereign Next</c:v>
                </c:pt>
                <c:pt idx="360">
                  <c:v>Ramprasta AWHO</c:v>
                </c:pt>
                <c:pt idx="361">
                  <c:v>Raheja Teachers Apartments3.1 ★</c:v>
                </c:pt>
                <c:pt idx="362">
                  <c:v>Prasha Apartments</c:v>
                </c:pt>
                <c:pt idx="363">
                  <c:v>Signature Global Infinity Mall</c:v>
                </c:pt>
                <c:pt idx="364">
                  <c:v>Sobha Smriti Apartments</c:v>
                </c:pt>
                <c:pt idx="365">
                  <c:v>MRG Skyline</c:v>
                </c:pt>
                <c:pt idx="366">
                  <c:v>sonata group housing Gh 24</c:v>
                </c:pt>
                <c:pt idx="367">
                  <c:v>smart world one</c:v>
                </c:pt>
                <c:pt idx="368">
                  <c:v>sonata group housing society sector 1 Manesar</c:v>
                </c:pt>
                <c:pt idx="369">
                  <c:v>Siddhi Vinayak Apartments</c:v>
                </c:pt>
                <c:pt idx="370">
                  <c:v>South City 1 Floors</c:v>
                </c:pt>
                <c:pt idx="371">
                  <c:v>on request</c:v>
                </c:pt>
                <c:pt idx="372">
                  <c:v>saroop garden</c:v>
                </c:pt>
                <c:pt idx="373">
                  <c:v>Unitech Greenwood City3.6 ★</c:v>
                </c:pt>
                <c:pt idx="374">
                  <c:v>Radhakrishna society</c:v>
                </c:pt>
                <c:pt idx="375">
                  <c:v>Mittal Cosmos Executive Apartments3.8 ★</c:v>
                </c:pt>
                <c:pt idx="376">
                  <c:v>Millenia</c:v>
                </c:pt>
                <c:pt idx="377">
                  <c:v>Mariners Home</c:v>
                </c:pt>
                <c:pt idx="378">
                  <c:v>Spectrum Centre</c:v>
                </c:pt>
                <c:pt idx="379">
                  <c:v>Palam Vihar Extension West Zone RWA</c:v>
                </c:pt>
                <c:pt idx="380">
                  <c:v>Spire Woods Now Ananda by Alpha corp</c:v>
                </c:pt>
                <c:pt idx="381">
                  <c:v>Professional Society</c:v>
                </c:pt>
                <c:pt idx="382">
                  <c:v>SBR apartment</c:v>
                </c:pt>
                <c:pt idx="383">
                  <c:v>Raisina Residency3.7 ★</c:v>
                </c:pt>
                <c:pt idx="384">
                  <c:v>Sbr minda sec 1 imt manesar</c:v>
                </c:pt>
                <c:pt idx="385">
                  <c:v>Meditech Apartment</c:v>
                </c:pt>
                <c:pt idx="386">
                  <c:v>Sbr minda sec-1 imt manesar</c:v>
                </c:pt>
                <c:pt idx="387">
                  <c:v>rk tower</c:v>
                </c:pt>
                <c:pt idx="388">
                  <c:v>SS Radiance Residency</c:v>
                </c:pt>
                <c:pt idx="389">
                  <c:v>Ompee K S Residency</c:v>
                </c:pt>
                <c:pt idx="390">
                  <c:v>New colony, Gurgaon</c:v>
                </c:pt>
                <c:pt idx="391">
                  <c:v>Tulip Yellow</c:v>
                </c:pt>
                <c:pt idx="392">
                  <c:v>Senate Court</c:v>
                </c:pt>
                <c:pt idx="393">
                  <c:v>Unitech Fresco</c:v>
                </c:pt>
                <c:pt idx="394">
                  <c:v>SS The Leaf</c:v>
                </c:pt>
                <c:pt idx="395">
                  <c:v>Samadhan Shri Kamal CGHS</c:v>
                </c:pt>
                <c:pt idx="396">
                  <c:v>Maruti Vihar Colony</c:v>
                </c:pt>
                <c:pt idx="397">
                  <c:v>Malibu Towers</c:v>
                </c:pt>
                <c:pt idx="398">
                  <c:v>Millenium Bajrang Society3.8 ★</c:v>
                </c:pt>
                <c:pt idx="399">
                  <c:v>signature global rosellia</c:v>
                </c:pt>
                <c:pt idx="400">
                  <c:v>New Sathi Apartments</c:v>
                </c:pt>
                <c:pt idx="401">
                  <c:v>Sanskriti Apartments</c:v>
                </c:pt>
                <c:pt idx="402">
                  <c:v>Not Applicable</c:v>
                </c:pt>
                <c:pt idx="403">
                  <c:v>Signature Global Superbia</c:v>
                </c:pt>
                <c:pt idx="404">
                  <c:v>Raheja Maheshwara</c:v>
                </c:pt>
                <c:pt idx="405">
                  <c:v>Signature Signum 95A</c:v>
                </c:pt>
                <c:pt idx="406">
                  <c:v>shree balaji appartment</c:v>
                </c:pt>
                <c:pt idx="407">
                  <c:v>Pivotal Devaan Apartments</c:v>
                </c:pt>
                <c:pt idx="408">
                  <c:v>shree kirpalu gi sector 52</c:v>
                </c:pt>
                <c:pt idx="409">
                  <c:v>Nagata Group Housing Society</c:v>
                </c:pt>
                <c:pt idx="410">
                  <c:v>Project Krishna Colony</c:v>
                </c:pt>
                <c:pt idx="411">
                  <c:v>Navjyoti Apartment</c:v>
                </c:pt>
                <c:pt idx="412">
                  <c:v>NUL</c:v>
                </c:pt>
                <c:pt idx="413">
                  <c:v>Smart World One DXP</c:v>
                </c:pt>
                <c:pt idx="414">
                  <c:v>Supertech Basera</c:v>
                </c:pt>
                <c:pt idx="415">
                  <c:v>Wings Apartment</c:v>
                </c:pt>
                <c:pt idx="416">
                  <c:v>Shree Vardhman Mantra3.7 ★</c:v>
                </c:pt>
                <c:pt idx="417">
                  <c:v>Mvn athens sohna gurgaon</c:v>
                </c:pt>
                <c:pt idx="418">
                  <c:v>om apartment Dayanand colony</c:v>
                </c:pt>
                <c:pt idx="419">
                  <c:v>micasa sec 68</c:v>
                </c:pt>
                <c:pt idx="420">
                  <c:v>pareena micasa</c:v>
                </c:pt>
                <c:pt idx="421">
                  <c:v>Proxima Tower</c:v>
                </c:pt>
                <c:pt idx="422">
                  <c:v>Supertech New Soft Launch</c:v>
                </c:pt>
                <c:pt idx="423">
                  <c:v>Pyramid Pride</c:v>
                </c:pt>
                <c:pt idx="424">
                  <c:v>ShreeRam Apartment II</c:v>
                </c:pt>
                <c:pt idx="425">
                  <c:v>Rose Apartment</c:v>
                </c:pt>
                <c:pt idx="426">
                  <c:v>Surbhi Apartment</c:v>
                </c:pt>
                <c:pt idx="427">
                  <c:v>PGR Shree Kripaluji Apartment</c:v>
                </c:pt>
                <c:pt idx="428">
                  <c:v>Shri Balaji Apartment</c:v>
                </c:pt>
                <c:pt idx="429">
                  <c:v>RWA</c:v>
                </c:pt>
                <c:pt idx="430">
                  <c:v>Surya Vihar RWA</c:v>
                </c:pt>
                <c:pt idx="431">
                  <c:v>Saan Verdante</c:v>
                </c:pt>
                <c:pt idx="432">
                  <c:v>Sushant Lok 1 Builder Floors</c:v>
                </c:pt>
                <c:pt idx="433">
                  <c:v>Sagar Apartment</c:v>
                </c:pt>
                <c:pt idx="434">
                  <c:v>Swarn Jayanti CGHS</c:v>
                </c:pt>
                <c:pt idx="435">
                  <c:v>Raheja The Vedaanta Floors</c:v>
                </c:pt>
                <c:pt idx="436">
                  <c:v>takshila heights sector 37 c</c:v>
                </c:pt>
                <c:pt idx="437">
                  <c:v>Unitech Harmony</c:v>
                </c:pt>
                <c:pt idx="438">
                  <c:v>ramshanti cooperative society</c:v>
                </c:pt>
                <c:pt idx="439">
                  <c:v>Unitech South Park</c:v>
                </c:pt>
                <c:pt idx="440">
                  <c:v>Tashee Capital Gateway</c:v>
                </c:pt>
                <c:pt idx="441">
                  <c:v>Unitech The Palms</c:v>
                </c:pt>
                <c:pt idx="442">
                  <c:v>Ramson kshitij Sec-95 Gurugram</c:v>
                </c:pt>
                <c:pt idx="443">
                  <c:v>Unitech Uniworld City3.8 ★</c:v>
                </c:pt>
                <c:pt idx="444">
                  <c:v>Park View Apartment</c:v>
                </c:pt>
                <c:pt idx="445">
                  <c:v>Sanskriti Apartment</c:v>
                </c:pt>
                <c:pt idx="446">
                  <c:v>The Arzoo CGHS</c:v>
                </c:pt>
                <c:pt idx="447">
                  <c:v>Uphaar Homes</c:v>
                </c:pt>
                <c:pt idx="448">
                  <c:v>The Castle Society3.8 ★</c:v>
                </c:pt>
                <c:pt idx="449">
                  <c:v>Uphar lakshya homes</c:v>
                </c:pt>
                <c:pt idx="450">
                  <c:v>The Center Court</c:v>
                </c:pt>
                <c:pt idx="451">
                  <c:v>Vasant Apartment</c:v>
                </c:pt>
                <c:pt idx="452">
                  <c:v>Park View Apartments</c:v>
                </c:pt>
                <c:pt idx="453">
                  <c:v>Vatika Boulevard Residences and Heights</c:v>
                </c:pt>
                <c:pt idx="454">
                  <c:v>Ramsons Kshitij</c:v>
                </c:pt>
                <c:pt idx="455">
                  <c:v>Maruti Kunj</c:v>
                </c:pt>
                <c:pt idx="456">
                  <c:v>The Cocoon</c:v>
                </c:pt>
                <c:pt idx="457">
                  <c:v>Raheja Vedas</c:v>
                </c:pt>
                <c:pt idx="458">
                  <c:v>The Crew Bos Chs Manesar</c:v>
                </c:pt>
                <c:pt idx="459">
                  <c:v>Vatika India Next4.1 ★</c:v>
                </c:pt>
                <c:pt idx="460">
                  <c:v>The Ivy</c:v>
                </c:pt>
                <c:pt idx="461">
                  <c:v>Vatika Iris Floors</c:v>
                </c:pt>
                <c:pt idx="462">
                  <c:v>The Khushboo Cooperative Housing Society Ltd3.9 ★</c:v>
                </c:pt>
                <c:pt idx="463">
                  <c:v>Vatika Seven Elements</c:v>
                </c:pt>
                <c:pt idx="464">
                  <c:v>Parkwood Westend</c:v>
                </c:pt>
                <c:pt idx="465">
                  <c:v>Vatika Sovereign Next Sector-82 A Gurgaon</c:v>
                </c:pt>
                <c:pt idx="466">
                  <c:v>The Millennia 2</c:v>
                </c:pt>
                <c:pt idx="467">
                  <c:v>Rail Vihar CGHS3.9 ★</c:v>
                </c:pt>
                <c:pt idx="468">
                  <c:v>The Nav Manesar Apartment</c:v>
                </c:pt>
                <c:pt idx="469">
                  <c:v>Vidya Apartment</c:v>
                </c:pt>
                <c:pt idx="470">
                  <c:v>The New CRPF Apartments</c:v>
                </c:pt>
                <c:pt idx="471">
                  <c:v>Pooja Apartment</c:v>
                </c:pt>
                <c:pt idx="472">
                  <c:v>The New People Apartments</c:v>
                </c:pt>
                <c:pt idx="473">
                  <c:v>Vipul World3.9 ★</c:v>
                </c:pt>
                <c:pt idx="474">
                  <c:v>the pearl apartmen</c:v>
                </c:pt>
                <c:pt idx="475">
                  <c:v>Whiteland  The ASPEN</c:v>
                </c:pt>
                <c:pt idx="476">
                  <c:v>Shyam Sadan</c:v>
                </c:pt>
                <c:pt idx="477">
                  <c:v>Whiteland The Aspen</c:v>
                </c:pt>
                <c:pt idx="478">
                  <c:v>The Rama Apartment CGHS</c:v>
                </c:pt>
                <c:pt idx="479">
                  <c:v>Woodstock Floors</c:v>
                </c:pt>
                <c:pt idx="480">
                  <c:v>Shyamkunj ashok vihar pahse 2</c:v>
                </c:pt>
                <c:pt idx="481">
                  <c:v>The Serenas</c:v>
                </c:pt>
                <c:pt idx="482">
                  <c:v>Sidhartha NCR One Phase 24.1 ★</c:v>
                </c:pt>
                <c:pt idx="483">
                  <c:v>DNHA CGHS</c:v>
                </c:pt>
                <c:pt idx="484">
                  <c:v>Kashish Manor One</c:v>
                </c:pt>
                <c:pt idx="485">
                  <c:v>IMT View Society</c:v>
                </c:pt>
                <c:pt idx="486">
                  <c:v>bajrang apartments</c:v>
                </c:pt>
                <c:pt idx="487">
                  <c:v>Laxmi Apartment</c:v>
                </c:pt>
                <c:pt idx="488">
                  <c:v>DLF Exclusive Floors4.1 ★</c:v>
                </c:pt>
                <c:pt idx="489">
                  <c:v>Huda Housing Board Society</c:v>
                </c:pt>
                <c:pt idx="490">
                  <c:v>Elevate</c:v>
                </c:pt>
                <c:pt idx="491">
                  <c:v>IRWO Westend Towers3.9 ★</c:v>
                </c:pt>
                <c:pt idx="492">
                  <c:v>Belgravia Resort Residences</c:v>
                </c:pt>
                <c:pt idx="493">
                  <c:v>Chanderlok Society</c:v>
                </c:pt>
                <c:pt idx="494">
                  <c:v>Emaar Emerald Hills4.1 ★</c:v>
                </c:pt>
                <c:pt idx="495">
                  <c:v>M3M Antalya Hills</c:v>
                </c:pt>
                <c:pt idx="496">
                  <c:v>Anamika Enclave</c:v>
                </c:pt>
                <c:pt idx="497">
                  <c:v>Ace Palm Floors</c:v>
                </c:pt>
                <c:pt idx="498">
                  <c:v>Bestech Park View Ananda</c:v>
                </c:pt>
                <c:pt idx="499">
                  <c:v>Ansal Valley View Estate</c:v>
                </c:pt>
                <c:pt idx="500">
                  <c:v>Aipl Peaceful Homes</c:v>
                </c:pt>
                <c:pt idx="501">
                  <c:v>Central Park Resort Belgravia Residences</c:v>
                </c:pt>
                <c:pt idx="502">
                  <c:v>Emaar Mgf Emerald Floors</c:v>
                </c:pt>
                <c:pt idx="503">
                  <c:v>kamal residence</c:v>
                </c:pt>
                <c:pt idx="504">
                  <c:v>DLF Garden City Floors</c:v>
                </c:pt>
                <c:pt idx="505">
                  <c:v>CGHS Rail Vihar4.0 ★</c:v>
                </c:pt>
                <c:pt idx="506">
                  <c:v>Emaar Mgf Emerald Floors3.9 ★</c:v>
                </c:pt>
                <c:pt idx="507">
                  <c:v>Chintamani</c:v>
                </c:pt>
                <c:pt idx="508">
                  <c:v>Ansal API Sushant Estate4.1 ★</c:v>
                </c:pt>
                <c:pt idx="509">
                  <c:v>Lord Krishna</c:v>
                </c:pt>
                <c:pt idx="510">
                  <c:v>DLF Icon</c:v>
                </c:pt>
                <c:pt idx="511">
                  <c:v>M3M Golf Hills Phase 1</c:v>
                </c:pt>
                <c:pt idx="512">
                  <c:v>Emaar MGF Palm Terraces</c:v>
                </c:pt>
                <c:pt idx="513">
                  <c:v>Apex builders</c:v>
                </c:pt>
                <c:pt idx="514">
                  <c:v>Emaar Mgf Palm Terraces Select3.8 ★</c:v>
                </c:pt>
                <c:pt idx="515">
                  <c:v>M3M Woodshire</c:v>
                </c:pt>
                <c:pt idx="516">
                  <c:v>ashiyara 2</c:v>
                </c:pt>
                <c:pt idx="517">
                  <c:v>ILD Grand Centra</c:v>
                </c:pt>
                <c:pt idx="518">
                  <c:v>Ansal Estella</c:v>
                </c:pt>
                <c:pt idx="519">
                  <c:v>Imperia Elvedor</c:v>
                </c:pt>
                <c:pt idx="520">
                  <c:v>Ansal Harmony Homes3.7 ★</c:v>
                </c:pt>
                <c:pt idx="521">
                  <c:v>ANSALS DUPLEX FLAT</c:v>
                </c:pt>
                <c:pt idx="522">
                  <c:v>Ashok vihar phase 2</c:v>
                </c:pt>
                <c:pt idx="523">
                  <c:v>CGHS Agrim Apartment</c:v>
                </c:pt>
                <c:pt idx="524">
                  <c:v>Emaar Palm Premier</c:v>
                </c:pt>
                <c:pt idx="525">
                  <c:v>JMD Empire</c:v>
                </c:pt>
                <c:pt idx="526">
                  <c:v>Emaar The Palm Drive</c:v>
                </c:pt>
                <c:pt idx="527">
                  <c:v>Kanchanjanga Tower</c:v>
                </c:pt>
                <c:pt idx="528">
                  <c:v>Empire estate</c:v>
                </c:pt>
                <c:pt idx="529">
                  <c:v>CGHS Hewo Apartments3.7 ★</c:v>
                </c:pt>
                <c:pt idx="530">
                  <c:v>Eros Wembley Estate3.9 ★</c:v>
                </c:pt>
                <c:pt idx="531">
                  <c:v>Krishna appartment</c:v>
                </c:pt>
                <c:pt idx="532">
                  <c:v>Espire South</c:v>
                </c:pt>
                <c:pt idx="533">
                  <c:v>KW Royal Court</c:v>
                </c:pt>
                <c:pt idx="534">
                  <c:v>Ansal Height 86</c:v>
                </c:pt>
                <c:pt idx="535">
                  <c:v>DLF Trinity Towers3.7 ★</c:v>
                </c:pt>
                <c:pt idx="536">
                  <c:v>Adarsh nagar</c:v>
                </c:pt>
                <c:pt idx="537">
                  <c:v>Laxmi pareena</c:v>
                </c:pt>
                <c:pt idx="538">
                  <c:v>Experion Heartsong</c:v>
                </c:pt>
                <c:pt idx="539">
                  <c:v>AFNHB Jalvayu Vihar</c:v>
                </c:pt>
                <c:pt idx="540">
                  <c:v>Ashray Apartment</c:v>
                </c:pt>
                <c:pt idx="541">
                  <c:v>m3m crown</c:v>
                </c:pt>
                <c:pt idx="542">
                  <c:v>Beverley park 1</c:v>
                </c:pt>
                <c:pt idx="543">
                  <c:v>City Heights</c:v>
                </c:pt>
                <c:pt idx="544">
                  <c:v>Floor type society</c:v>
                </c:pt>
                <c:pt idx="545">
                  <c:v>Dron Apartment</c:v>
                </c:pt>
                <c:pt idx="546">
                  <c:v>Friends Apartment</c:v>
                </c:pt>
                <c:pt idx="547">
                  <c:v>Abhinav Group Housing Society</c:v>
                </c:pt>
                <c:pt idx="548">
                  <c:v>g l s arawali homes</c:v>
                </c:pt>
                <c:pt idx="549">
                  <c:v>M3M The Tree Of Life</c:v>
                </c:pt>
                <c:pt idx="550">
                  <c:v>511 sarahah tower</c:v>
                </c:pt>
                <c:pt idx="551">
                  <c:v>maa bhagwati residency</c:v>
                </c:pt>
                <c:pt idx="552">
                  <c:v>Ganpati apartment  2, Laxman Vihar Phase 1</c:v>
                </c:pt>
                <c:pt idx="553">
                  <c:v>Cancon Enclave</c:v>
                </c:pt>
                <c:pt idx="554">
                  <c:v>Global height</c:v>
                </c:pt>
                <c:pt idx="555">
                  <c:v>ILD Greens</c:v>
                </c:pt>
                <c:pt idx="556">
                  <c:v>Dlf 3 Apartment</c:v>
                </c:pt>
                <c:pt idx="557">
                  <c:v>Imperia Aashiyara</c:v>
                </c:pt>
                <c:pt idx="558">
                  <c:v>Bhawna CGHS</c:v>
                </c:pt>
                <c:pt idx="559">
                  <c:v>Adani Oyster Greens</c:v>
                </c:pt>
                <c:pt idx="560">
                  <c:v>Bhemerlei</c:v>
                </c:pt>
                <c:pt idx="561">
                  <c:v>Ansals API Esencia</c:v>
                </c:pt>
                <c:pt idx="562">
                  <c:v>Godrej</c:v>
                </c:pt>
                <c:pt idx="563">
                  <c:v>Central Park Flower Valley Cerise Floors</c:v>
                </c:pt>
                <c:pt idx="564">
                  <c:v>Godrej 101, Sector 79</c:v>
                </c:pt>
                <c:pt idx="565">
                  <c:v>Ansals Highland Park</c:v>
                </c:pt>
                <c:pt idx="566">
                  <c:v>Aditya Apartment</c:v>
                </c:pt>
                <c:pt idx="567">
                  <c:v>Divya Apartments</c:v>
                </c:pt>
                <c:pt idx="568">
                  <c:v>Allure Homes</c:v>
                </c:pt>
                <c:pt idx="569">
                  <c:v>AWHO Sispal Vihar4.0 ★</c:v>
                </c:pt>
                <c:pt idx="570">
                  <c:v>Godrej Aria , sector 79 , Gurgaon</c:v>
                </c:pt>
                <c:pt idx="571">
                  <c:v>JMD Gardens4.4 ★</c:v>
                </c:pt>
                <c:pt idx="572">
                  <c:v>Ansal Maple Crescent</c:v>
                </c:pt>
                <c:pt idx="573">
                  <c:v>Kamroon Court</c:v>
                </c:pt>
                <c:pt idx="574">
                  <c:v>Aardhya homesh</c:v>
                </c:pt>
                <c:pt idx="575">
                  <c:v>Karmyogi Apartment</c:v>
                </c:pt>
                <c:pt idx="576">
                  <c:v>DLF Ridgewood Estate3.9 ★</c:v>
                </c:pt>
                <c:pt idx="577">
                  <c:v>Kendriya Vihar</c:v>
                </c:pt>
                <c:pt idx="578">
                  <c:v>BPTP Park Generations3.7 ★</c:v>
                </c:pt>
                <c:pt idx="579">
                  <c:v>Kibithu Villas</c:v>
                </c:pt>
                <c:pt idx="580">
                  <c:v>Godrej Meridien</c:v>
                </c:pt>
                <c:pt idx="581">
                  <c:v>Krishna Apartment</c:v>
                </c:pt>
                <c:pt idx="582">
                  <c:v>Dlf 76</c:v>
                </c:pt>
                <c:pt idx="583">
                  <c:v>CGHS Vidya Enclave3.9 ★</c:v>
                </c:pt>
                <c:pt idx="584">
                  <c:v>Madhur Jeevan Apartments</c:v>
                </c:pt>
                <c:pt idx="585">
                  <c:v>Antriksh Green</c:v>
                </c:pt>
                <c:pt idx="586">
                  <c:v>Aashirwad Residency</c:v>
                </c:pt>
                <c:pt idx="587">
                  <c:v>La Lagune</c:v>
                </c:pt>
                <c:pt idx="588">
                  <c:v>Godrej Summit Premia Towers</c:v>
                </c:pt>
                <c:pt idx="589">
                  <c:v>Baani City Center</c:v>
                </c:pt>
                <c:pt idx="590">
                  <c:v>Breez Global Heights</c:v>
                </c:pt>
                <c:pt idx="591">
                  <c:v>DLF Wellington Estate4.2 ★</c:v>
                </c:pt>
                <c:pt idx="592">
                  <c:v>Gokuldham Society, Bahadurgarh</c:v>
                </c:pt>
                <c:pt idx="593">
                  <c:v>Laxmi Apartment sector 99A Gurgaon</c:v>
                </c:pt>
                <c:pt idx="594">
                  <c:v>AIPL Joy Square</c:v>
                </c:pt>
                <c:pt idx="595">
                  <c:v>LIG Flat</c:v>
                </c:pt>
                <c:pt idx="596">
                  <c:v>Green Court</c:v>
                </c:pt>
                <c:pt idx="597">
                  <c:v>Lotus Elise</c:v>
                </c:pt>
                <c:pt idx="598">
                  <c:v>Breez Global Heights 88A</c:v>
                </c:pt>
                <c:pt idx="599">
                  <c:v>M M Residency, Krishna Colony, Gurgaon</c:v>
                </c:pt>
                <c:pt idx="600">
                  <c:v>Green Homes</c:v>
                </c:pt>
                <c:pt idx="601">
                  <c:v>Citizen apartment</c:v>
                </c:pt>
                <c:pt idx="602">
                  <c:v>Ansal Plaza</c:v>
                </c:pt>
                <c:pt idx="603">
                  <c:v>M3m Golf Hills</c:v>
                </c:pt>
                <c:pt idx="604">
                  <c:v>Ansal Sushant Lok CI</c:v>
                </c:pt>
                <c:pt idx="605">
                  <c:v>M3M Golfestate</c:v>
                </c:pt>
                <c:pt idx="606">
                  <c:v>hanumanta apartment</c:v>
                </c:pt>
                <c:pt idx="607">
                  <c:v>City Shri Ram Apartments 1</c:v>
                </c:pt>
                <c:pt idx="608">
                  <c:v>DLF Beverly Park4.1 ★</c:v>
                </c:pt>
                <c:pt idx="609">
                  <c:v>dnha group housing society</c:v>
                </c:pt>
                <c:pt idx="610">
                  <c:v>4S Aradhya Homes</c:v>
                </c:pt>
                <c:pt idx="611">
                  <c:v>M3M One Key Resiments</c:v>
                </c:pt>
                <c:pt idx="612">
                  <c:v>Hector Trimurti Heights</c:v>
                </c:pt>
                <c:pt idx="613">
                  <c:v>Earth Copia</c:v>
                </c:pt>
                <c:pt idx="614">
                  <c:v>Ansal Sushant Residency</c:v>
                </c:pt>
                <c:pt idx="615">
                  <c:v>Conscient One</c:v>
                </c:pt>
                <c:pt idx="616">
                  <c:v>Housing Apna Enclave3.7 ★</c:v>
                </c:pt>
                <c:pt idx="617">
                  <c:v>Eden Landmark</c:v>
                </c:pt>
                <c:pt idx="618">
                  <c:v>Ashiana Apartment</c:v>
                </c:pt>
                <c:pt idx="619">
                  <c:v>Elan Mercado</c:v>
                </c:pt>
                <c:pt idx="620">
                  <c:v>BSF CHS</c:v>
                </c:pt>
                <c:pt idx="621">
                  <c:v>Czar Mahira Homes 63A</c:v>
                </c:pt>
                <c:pt idx="622">
                  <c:v>Builder Floor</c:v>
                </c:pt>
                <c:pt idx="623">
                  <c:v>DLF City Plots Phase 3</c:v>
                </c:pt>
                <c:pt idx="624">
                  <c:v>HUDA Ashok Vihar Phase 13.9 ★</c:v>
                </c:pt>
                <c:pt idx="625">
                  <c:v>Denso Haryana Housing Society</c:v>
                </c:pt>
                <c:pt idx="626">
                  <c:v>Ansal Maple Heights3.7 ★</c:v>
                </c:pt>
              </c:strCache>
            </c:strRef>
          </c:cat>
          <c:val>
            <c:numRef>
              <c:f>'Q1'!$B$6:$B$633</c:f>
              <c:numCache>
                <c:formatCode>General</c:formatCode>
                <c:ptCount val="627"/>
                <c:pt idx="0">
                  <c:v>73</c:v>
                </c:pt>
                <c:pt idx="1">
                  <c:v>40</c:v>
                </c:pt>
                <c:pt idx="2">
                  <c:v>39</c:v>
                </c:pt>
                <c:pt idx="3">
                  <c:v>36</c:v>
                </c:pt>
                <c:pt idx="4">
                  <c:v>35</c:v>
                </c:pt>
                <c:pt idx="5">
                  <c:v>33</c:v>
                </c:pt>
                <c:pt idx="6">
                  <c:v>32</c:v>
                </c:pt>
                <c:pt idx="7">
                  <c:v>32</c:v>
                </c:pt>
                <c:pt idx="8">
                  <c:v>32</c:v>
                </c:pt>
                <c:pt idx="9">
                  <c:v>31</c:v>
                </c:pt>
                <c:pt idx="10">
                  <c:v>31</c:v>
                </c:pt>
                <c:pt idx="11">
                  <c:v>30</c:v>
                </c:pt>
                <c:pt idx="12">
                  <c:v>29</c:v>
                </c:pt>
                <c:pt idx="13">
                  <c:v>29</c:v>
                </c:pt>
                <c:pt idx="14">
                  <c:v>28</c:v>
                </c:pt>
                <c:pt idx="15">
                  <c:v>27</c:v>
                </c:pt>
                <c:pt idx="16">
                  <c:v>27</c:v>
                </c:pt>
                <c:pt idx="17">
                  <c:v>25</c:v>
                </c:pt>
                <c:pt idx="18">
                  <c:v>25</c:v>
                </c:pt>
                <c:pt idx="19">
                  <c:v>24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  <c:pt idx="23">
                  <c:v>23</c:v>
                </c:pt>
                <c:pt idx="24">
                  <c:v>22</c:v>
                </c:pt>
                <c:pt idx="25">
                  <c:v>22</c:v>
                </c:pt>
                <c:pt idx="26">
                  <c:v>22</c:v>
                </c:pt>
                <c:pt idx="27">
                  <c:v>22</c:v>
                </c:pt>
                <c:pt idx="28">
                  <c:v>21</c:v>
                </c:pt>
                <c:pt idx="29">
                  <c:v>21</c:v>
                </c:pt>
                <c:pt idx="30">
                  <c:v>20</c:v>
                </c:pt>
                <c:pt idx="31">
                  <c:v>20</c:v>
                </c:pt>
                <c:pt idx="32">
                  <c:v>19</c:v>
                </c:pt>
                <c:pt idx="33">
                  <c:v>19</c:v>
                </c:pt>
                <c:pt idx="34">
                  <c:v>18</c:v>
                </c:pt>
                <c:pt idx="35">
                  <c:v>18</c:v>
                </c:pt>
                <c:pt idx="36">
                  <c:v>18</c:v>
                </c:pt>
                <c:pt idx="37">
                  <c:v>18</c:v>
                </c:pt>
                <c:pt idx="38">
                  <c:v>18</c:v>
                </c:pt>
                <c:pt idx="39">
                  <c:v>18</c:v>
                </c:pt>
                <c:pt idx="40">
                  <c:v>18</c:v>
                </c:pt>
                <c:pt idx="41">
                  <c:v>18</c:v>
                </c:pt>
                <c:pt idx="42">
                  <c:v>17</c:v>
                </c:pt>
                <c:pt idx="43">
                  <c:v>17</c:v>
                </c:pt>
                <c:pt idx="44">
                  <c:v>17</c:v>
                </c:pt>
                <c:pt idx="45">
                  <c:v>17</c:v>
                </c:pt>
                <c:pt idx="46">
                  <c:v>16</c:v>
                </c:pt>
                <c:pt idx="47">
                  <c:v>16</c:v>
                </c:pt>
                <c:pt idx="48">
                  <c:v>16</c:v>
                </c:pt>
                <c:pt idx="49">
                  <c:v>16</c:v>
                </c:pt>
                <c:pt idx="50">
                  <c:v>15</c:v>
                </c:pt>
                <c:pt idx="51">
                  <c:v>15</c:v>
                </c:pt>
                <c:pt idx="52">
                  <c:v>15</c:v>
                </c:pt>
                <c:pt idx="53">
                  <c:v>15</c:v>
                </c:pt>
                <c:pt idx="54">
                  <c:v>14</c:v>
                </c:pt>
                <c:pt idx="55">
                  <c:v>14</c:v>
                </c:pt>
                <c:pt idx="56">
                  <c:v>14</c:v>
                </c:pt>
                <c:pt idx="57">
                  <c:v>14</c:v>
                </c:pt>
                <c:pt idx="58">
                  <c:v>14</c:v>
                </c:pt>
                <c:pt idx="59">
                  <c:v>14</c:v>
                </c:pt>
                <c:pt idx="60">
                  <c:v>14</c:v>
                </c:pt>
                <c:pt idx="61">
                  <c:v>14</c:v>
                </c:pt>
                <c:pt idx="62">
                  <c:v>14</c:v>
                </c:pt>
                <c:pt idx="63">
                  <c:v>14</c:v>
                </c:pt>
                <c:pt idx="64">
                  <c:v>14</c:v>
                </c:pt>
                <c:pt idx="65">
                  <c:v>14</c:v>
                </c:pt>
                <c:pt idx="66">
                  <c:v>13</c:v>
                </c:pt>
                <c:pt idx="67">
                  <c:v>13</c:v>
                </c:pt>
                <c:pt idx="68">
                  <c:v>13</c:v>
                </c:pt>
                <c:pt idx="69">
                  <c:v>13</c:v>
                </c:pt>
                <c:pt idx="70">
                  <c:v>11</c:v>
                </c:pt>
                <c:pt idx="71">
                  <c:v>11</c:v>
                </c:pt>
                <c:pt idx="72">
                  <c:v>11</c:v>
                </c:pt>
                <c:pt idx="73">
                  <c:v>11</c:v>
                </c:pt>
                <c:pt idx="74">
                  <c:v>11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10</c:v>
                </c:pt>
                <c:pt idx="88">
                  <c:v>10</c:v>
                </c:pt>
                <c:pt idx="89">
                  <c:v>10</c:v>
                </c:pt>
                <c:pt idx="90">
                  <c:v>10</c:v>
                </c:pt>
                <c:pt idx="91">
                  <c:v>9</c:v>
                </c:pt>
                <c:pt idx="92">
                  <c:v>9</c:v>
                </c:pt>
                <c:pt idx="93">
                  <c:v>9</c:v>
                </c:pt>
                <c:pt idx="94">
                  <c:v>9</c:v>
                </c:pt>
                <c:pt idx="95">
                  <c:v>9</c:v>
                </c:pt>
                <c:pt idx="96">
                  <c:v>9</c:v>
                </c:pt>
                <c:pt idx="97">
                  <c:v>9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7</c:v>
                </c:pt>
                <c:pt idx="111">
                  <c:v>7</c:v>
                </c:pt>
                <c:pt idx="112">
                  <c:v>7</c:v>
                </c:pt>
                <c:pt idx="113">
                  <c:v>7</c:v>
                </c:pt>
                <c:pt idx="114">
                  <c:v>7</c:v>
                </c:pt>
                <c:pt idx="115">
                  <c:v>7</c:v>
                </c:pt>
                <c:pt idx="116">
                  <c:v>7</c:v>
                </c:pt>
                <c:pt idx="117">
                  <c:v>7</c:v>
                </c:pt>
                <c:pt idx="118">
                  <c:v>7</c:v>
                </c:pt>
                <c:pt idx="119">
                  <c:v>7</c:v>
                </c:pt>
                <c:pt idx="120">
                  <c:v>7</c:v>
                </c:pt>
                <c:pt idx="121">
                  <c:v>7</c:v>
                </c:pt>
                <c:pt idx="122">
                  <c:v>7</c:v>
                </c:pt>
                <c:pt idx="123">
                  <c:v>7</c:v>
                </c:pt>
                <c:pt idx="124">
                  <c:v>6</c:v>
                </c:pt>
                <c:pt idx="125">
                  <c:v>6</c:v>
                </c:pt>
                <c:pt idx="126">
                  <c:v>6</c:v>
                </c:pt>
                <c:pt idx="127">
                  <c:v>6</c:v>
                </c:pt>
                <c:pt idx="128">
                  <c:v>6</c:v>
                </c:pt>
                <c:pt idx="129">
                  <c:v>6</c:v>
                </c:pt>
                <c:pt idx="130">
                  <c:v>6</c:v>
                </c:pt>
                <c:pt idx="131">
                  <c:v>6</c:v>
                </c:pt>
                <c:pt idx="132">
                  <c:v>6</c:v>
                </c:pt>
                <c:pt idx="133">
                  <c:v>6</c:v>
                </c:pt>
                <c:pt idx="134">
                  <c:v>6</c:v>
                </c:pt>
                <c:pt idx="135">
                  <c:v>6</c:v>
                </c:pt>
                <c:pt idx="136">
                  <c:v>6</c:v>
                </c:pt>
                <c:pt idx="137">
                  <c:v>6</c:v>
                </c:pt>
                <c:pt idx="138">
                  <c:v>6</c:v>
                </c:pt>
                <c:pt idx="139">
                  <c:v>6</c:v>
                </c:pt>
                <c:pt idx="140">
                  <c:v>6</c:v>
                </c:pt>
                <c:pt idx="141">
                  <c:v>6</c:v>
                </c:pt>
                <c:pt idx="142">
                  <c:v>6</c:v>
                </c:pt>
                <c:pt idx="143">
                  <c:v>6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5</c:v>
                </c:pt>
                <c:pt idx="155">
                  <c:v>5</c:v>
                </c:pt>
                <c:pt idx="156">
                  <c:v>5</c:v>
                </c:pt>
                <c:pt idx="157">
                  <c:v>5</c:v>
                </c:pt>
                <c:pt idx="158">
                  <c:v>5</c:v>
                </c:pt>
                <c:pt idx="159">
                  <c:v>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5</c:v>
                </c:pt>
                <c:pt idx="171">
                  <c:v>5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</c:v>
                </c:pt>
                <c:pt idx="186">
                  <c:v>4</c:v>
                </c:pt>
                <c:pt idx="187">
                  <c:v>4</c:v>
                </c:pt>
                <c:pt idx="188">
                  <c:v>4</c:v>
                </c:pt>
                <c:pt idx="189">
                  <c:v>4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4</c:v>
                </c:pt>
                <c:pt idx="194">
                  <c:v>4</c:v>
                </c:pt>
                <c:pt idx="195">
                  <c:v>4</c:v>
                </c:pt>
                <c:pt idx="196">
                  <c:v>4</c:v>
                </c:pt>
                <c:pt idx="197">
                  <c:v>4</c:v>
                </c:pt>
                <c:pt idx="198">
                  <c:v>3</c:v>
                </c:pt>
                <c:pt idx="199">
                  <c:v>3</c:v>
                </c:pt>
                <c:pt idx="200">
                  <c:v>3</c:v>
                </c:pt>
                <c:pt idx="201">
                  <c:v>3</c:v>
                </c:pt>
                <c:pt idx="202">
                  <c:v>3</c:v>
                </c:pt>
                <c:pt idx="203">
                  <c:v>3</c:v>
                </c:pt>
                <c:pt idx="204">
                  <c:v>3</c:v>
                </c:pt>
                <c:pt idx="205">
                  <c:v>3</c:v>
                </c:pt>
                <c:pt idx="206">
                  <c:v>3</c:v>
                </c:pt>
                <c:pt idx="207">
                  <c:v>3</c:v>
                </c:pt>
                <c:pt idx="208">
                  <c:v>3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3</c:v>
                </c:pt>
                <c:pt idx="229">
                  <c:v>3</c:v>
                </c:pt>
                <c:pt idx="230">
                  <c:v>3</c:v>
                </c:pt>
                <c:pt idx="231">
                  <c:v>3</c:v>
                </c:pt>
                <c:pt idx="232">
                  <c:v>3</c:v>
                </c:pt>
                <c:pt idx="233">
                  <c:v>3</c:v>
                </c:pt>
                <c:pt idx="234">
                  <c:v>3</c:v>
                </c:pt>
                <c:pt idx="235">
                  <c:v>3</c:v>
                </c:pt>
                <c:pt idx="236">
                  <c:v>3</c:v>
                </c:pt>
                <c:pt idx="237">
                  <c:v>3</c:v>
                </c:pt>
                <c:pt idx="238">
                  <c:v>3</c:v>
                </c:pt>
                <c:pt idx="239">
                  <c:v>3</c:v>
                </c:pt>
                <c:pt idx="240">
                  <c:v>3</c:v>
                </c:pt>
                <c:pt idx="241">
                  <c:v>3</c:v>
                </c:pt>
                <c:pt idx="242">
                  <c:v>3</c:v>
                </c:pt>
                <c:pt idx="243">
                  <c:v>3</c:v>
                </c:pt>
                <c:pt idx="244">
                  <c:v>3</c:v>
                </c:pt>
                <c:pt idx="245">
                  <c:v>3</c:v>
                </c:pt>
                <c:pt idx="246">
                  <c:v>3</c:v>
                </c:pt>
                <c:pt idx="247">
                  <c:v>3</c:v>
                </c:pt>
                <c:pt idx="248">
                  <c:v>3</c:v>
                </c:pt>
                <c:pt idx="249">
                  <c:v>3</c:v>
                </c:pt>
                <c:pt idx="250">
                  <c:v>3</c:v>
                </c:pt>
                <c:pt idx="251">
                  <c:v>3</c:v>
                </c:pt>
                <c:pt idx="252">
                  <c:v>3</c:v>
                </c:pt>
                <c:pt idx="253">
                  <c:v>3</c:v>
                </c:pt>
                <c:pt idx="254">
                  <c:v>3</c:v>
                </c:pt>
                <c:pt idx="255">
                  <c:v>3</c:v>
                </c:pt>
                <c:pt idx="256">
                  <c:v>3</c:v>
                </c:pt>
                <c:pt idx="257">
                  <c:v>3</c:v>
                </c:pt>
                <c:pt idx="258">
                  <c:v>3</c:v>
                </c:pt>
                <c:pt idx="259">
                  <c:v>3</c:v>
                </c:pt>
                <c:pt idx="260">
                  <c:v>3</c:v>
                </c:pt>
                <c:pt idx="261">
                  <c:v>2</c:v>
                </c:pt>
                <c:pt idx="262">
                  <c:v>2</c:v>
                </c:pt>
                <c:pt idx="263">
                  <c:v>2</c:v>
                </c:pt>
                <c:pt idx="264">
                  <c:v>2</c:v>
                </c:pt>
                <c:pt idx="265">
                  <c:v>2</c:v>
                </c:pt>
                <c:pt idx="266">
                  <c:v>2</c:v>
                </c:pt>
                <c:pt idx="267">
                  <c:v>2</c:v>
                </c:pt>
                <c:pt idx="268">
                  <c:v>2</c:v>
                </c:pt>
                <c:pt idx="269">
                  <c:v>2</c:v>
                </c:pt>
                <c:pt idx="270">
                  <c:v>2</c:v>
                </c:pt>
                <c:pt idx="271">
                  <c:v>2</c:v>
                </c:pt>
                <c:pt idx="272">
                  <c:v>2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2</c:v>
                </c:pt>
                <c:pt idx="277">
                  <c:v>2</c:v>
                </c:pt>
                <c:pt idx="278">
                  <c:v>2</c:v>
                </c:pt>
                <c:pt idx="279">
                  <c:v>2</c:v>
                </c:pt>
                <c:pt idx="280">
                  <c:v>2</c:v>
                </c:pt>
                <c:pt idx="281">
                  <c:v>2</c:v>
                </c:pt>
                <c:pt idx="282">
                  <c:v>2</c:v>
                </c:pt>
                <c:pt idx="283">
                  <c:v>2</c:v>
                </c:pt>
                <c:pt idx="284">
                  <c:v>2</c:v>
                </c:pt>
                <c:pt idx="285">
                  <c:v>2</c:v>
                </c:pt>
                <c:pt idx="286">
                  <c:v>2</c:v>
                </c:pt>
                <c:pt idx="287">
                  <c:v>2</c:v>
                </c:pt>
                <c:pt idx="288">
                  <c:v>2</c:v>
                </c:pt>
                <c:pt idx="289">
                  <c:v>2</c:v>
                </c:pt>
                <c:pt idx="290">
                  <c:v>2</c:v>
                </c:pt>
                <c:pt idx="291">
                  <c:v>2</c:v>
                </c:pt>
                <c:pt idx="292">
                  <c:v>2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</c:v>
                </c:pt>
                <c:pt idx="297">
                  <c:v>2</c:v>
                </c:pt>
                <c:pt idx="298">
                  <c:v>2</c:v>
                </c:pt>
                <c:pt idx="299">
                  <c:v>2</c:v>
                </c:pt>
                <c:pt idx="300">
                  <c:v>2</c:v>
                </c:pt>
                <c:pt idx="301">
                  <c:v>2</c:v>
                </c:pt>
                <c:pt idx="302">
                  <c:v>2</c:v>
                </c:pt>
                <c:pt idx="303">
                  <c:v>2</c:v>
                </c:pt>
                <c:pt idx="304">
                  <c:v>2</c:v>
                </c:pt>
                <c:pt idx="305">
                  <c:v>2</c:v>
                </c:pt>
                <c:pt idx="306">
                  <c:v>2</c:v>
                </c:pt>
                <c:pt idx="307">
                  <c:v>2</c:v>
                </c:pt>
                <c:pt idx="308">
                  <c:v>2</c:v>
                </c:pt>
                <c:pt idx="309">
                  <c:v>2</c:v>
                </c:pt>
                <c:pt idx="310">
                  <c:v>2</c:v>
                </c:pt>
                <c:pt idx="311">
                  <c:v>2</c:v>
                </c:pt>
                <c:pt idx="312">
                  <c:v>2</c:v>
                </c:pt>
                <c:pt idx="313">
                  <c:v>2</c:v>
                </c:pt>
                <c:pt idx="314">
                  <c:v>2</c:v>
                </c:pt>
                <c:pt idx="315">
                  <c:v>2</c:v>
                </c:pt>
                <c:pt idx="316">
                  <c:v>2</c:v>
                </c:pt>
                <c:pt idx="317">
                  <c:v>2</c:v>
                </c:pt>
                <c:pt idx="318">
                  <c:v>2</c:v>
                </c:pt>
                <c:pt idx="319">
                  <c:v>2</c:v>
                </c:pt>
                <c:pt idx="320">
                  <c:v>2</c:v>
                </c:pt>
                <c:pt idx="321">
                  <c:v>2</c:v>
                </c:pt>
                <c:pt idx="322">
                  <c:v>2</c:v>
                </c:pt>
                <c:pt idx="323">
                  <c:v>2</c:v>
                </c:pt>
                <c:pt idx="324">
                  <c:v>2</c:v>
                </c:pt>
                <c:pt idx="325">
                  <c:v>2</c:v>
                </c:pt>
                <c:pt idx="326">
                  <c:v>2</c:v>
                </c:pt>
                <c:pt idx="327">
                  <c:v>2</c:v>
                </c:pt>
                <c:pt idx="328">
                  <c:v>2</c:v>
                </c:pt>
                <c:pt idx="329">
                  <c:v>2</c:v>
                </c:pt>
                <c:pt idx="330">
                  <c:v>2</c:v>
                </c:pt>
                <c:pt idx="331">
                  <c:v>2</c:v>
                </c:pt>
                <c:pt idx="332">
                  <c:v>2</c:v>
                </c:pt>
                <c:pt idx="333">
                  <c:v>2</c:v>
                </c:pt>
                <c:pt idx="334">
                  <c:v>2</c:v>
                </c:pt>
                <c:pt idx="335">
                  <c:v>2</c:v>
                </c:pt>
                <c:pt idx="336">
                  <c:v>2</c:v>
                </c:pt>
                <c:pt idx="337">
                  <c:v>2</c:v>
                </c:pt>
                <c:pt idx="338">
                  <c:v>2</c:v>
                </c:pt>
                <c:pt idx="339">
                  <c:v>2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2</c:v>
                </c:pt>
                <c:pt idx="344">
                  <c:v>2</c:v>
                </c:pt>
                <c:pt idx="345">
                  <c:v>2</c:v>
                </c:pt>
                <c:pt idx="346">
                  <c:v>2</c:v>
                </c:pt>
                <c:pt idx="347">
                  <c:v>2</c:v>
                </c:pt>
                <c:pt idx="348">
                  <c:v>2</c:v>
                </c:pt>
                <c:pt idx="349">
                  <c:v>2</c:v>
                </c:pt>
                <c:pt idx="350">
                  <c:v>2</c:v>
                </c:pt>
                <c:pt idx="351">
                  <c:v>2</c:v>
                </c:pt>
                <c:pt idx="352">
                  <c:v>2</c:v>
                </c:pt>
                <c:pt idx="353">
                  <c:v>2</c:v>
                </c:pt>
                <c:pt idx="354">
                  <c:v>2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6-4B97-81C3-42473109C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1246976"/>
        <c:axId val="491246256"/>
      </c:barChart>
      <c:catAx>
        <c:axId val="491246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246256"/>
        <c:crosses val="autoZero"/>
        <c:auto val="1"/>
        <c:lblAlgn val="ctr"/>
        <c:lblOffset val="100"/>
        <c:noMultiLvlLbl val="0"/>
      </c:catAx>
      <c:valAx>
        <c:axId val="491246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24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[Flats &amp; Houses_Dataset.xlsx]Q2!PivotTable5</c:name>
    <c:fmtId val="5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642093621096741E-2"/>
          <c:y val="3.2044006202575331E-2"/>
          <c:w val="0.79096849616096754"/>
          <c:h val="0.841760807112545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'Q2'!$B$4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'Q2'!$A$5:$A$11</c:f>
              <c:strCache>
                <c:ptCount val="6"/>
                <c:pt idx="0">
                  <c:v>1 Bedroom</c:v>
                </c:pt>
                <c:pt idx="1">
                  <c:v>2 Bedrooms</c:v>
                </c:pt>
                <c:pt idx="2">
                  <c:v>3 Bedrooms</c:v>
                </c:pt>
                <c:pt idx="3">
                  <c:v>4 Bedrooms</c:v>
                </c:pt>
                <c:pt idx="4">
                  <c:v>5 Bedrooms</c:v>
                </c:pt>
                <c:pt idx="5">
                  <c:v>6 Bedrooms</c:v>
                </c:pt>
              </c:strCache>
            </c:strRef>
          </c:cat>
          <c:val>
            <c:numRef>
              <c:f>'Q2'!$B$5:$B$11</c:f>
              <c:numCache>
                <c:formatCode>General</c:formatCode>
                <c:ptCount val="6"/>
                <c:pt idx="0">
                  <c:v>46.377142857142857</c:v>
                </c:pt>
                <c:pt idx="1">
                  <c:v>88.608118393234676</c:v>
                </c:pt>
                <c:pt idx="2">
                  <c:v>184.54078526754688</c:v>
                </c:pt>
                <c:pt idx="3">
                  <c:v>293.828125</c:v>
                </c:pt>
                <c:pt idx="4">
                  <c:v>444.625</c:v>
                </c:pt>
                <c:pt idx="5">
                  <c:v>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20-4735-B2A7-8DB5E1730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25702544"/>
        <c:axId val="525700744"/>
      </c:barChart>
      <c:catAx>
        <c:axId val="52570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700744"/>
        <c:crosses val="autoZero"/>
        <c:auto val="1"/>
        <c:lblAlgn val="ctr"/>
        <c:lblOffset val="100"/>
        <c:noMultiLvlLbl val="0"/>
      </c:catAx>
      <c:valAx>
        <c:axId val="525700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702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[Flats &amp; Houses_Dataset.xlsx]Q3!PivotTable6</c:name>
    <c:fmtId val="5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'Q3'!$B$4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'Q3'!$A$5:$A$11</c:f>
              <c:strCache>
                <c:ptCount val="6"/>
                <c:pt idx="0">
                  <c:v>1 Bedroom</c:v>
                </c:pt>
                <c:pt idx="1">
                  <c:v>2 Bedrooms</c:v>
                </c:pt>
                <c:pt idx="2">
                  <c:v>3 Bedrooms</c:v>
                </c:pt>
                <c:pt idx="3">
                  <c:v>4 Bedrooms</c:v>
                </c:pt>
                <c:pt idx="4">
                  <c:v>5 Bedrooms</c:v>
                </c:pt>
                <c:pt idx="5">
                  <c:v>6 Bedrooms</c:v>
                </c:pt>
              </c:strCache>
            </c:strRef>
          </c:cat>
          <c:val>
            <c:numRef>
              <c:f>'Q3'!$B$5:$B$11</c:f>
              <c:numCache>
                <c:formatCode>General</c:formatCode>
                <c:ptCount val="6"/>
                <c:pt idx="0">
                  <c:v>105</c:v>
                </c:pt>
                <c:pt idx="1">
                  <c:v>946</c:v>
                </c:pt>
                <c:pt idx="2">
                  <c:v>1439</c:v>
                </c:pt>
                <c:pt idx="3">
                  <c:v>480</c:v>
                </c:pt>
                <c:pt idx="4">
                  <c:v>32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04-4AF6-ACEC-0F76DE1F2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84224728"/>
        <c:axId val="984222568"/>
      </c:barChart>
      <c:catAx>
        <c:axId val="984224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4222568"/>
        <c:crosses val="autoZero"/>
        <c:auto val="1"/>
        <c:lblAlgn val="ctr"/>
        <c:lblOffset val="100"/>
        <c:noMultiLvlLbl val="0"/>
      </c:catAx>
      <c:valAx>
        <c:axId val="984222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4224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[Flats &amp; Houses_Dataset.xlsx]Q4!PivotTable7</c:name>
    <c:fmtId val="5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'Q4'!$B$4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'Q4'!$A$5:$A$12</c:f>
              <c:strCache>
                <c:ptCount val="7"/>
                <c:pt idx="0">
                  <c:v>1 Bathroom</c:v>
                </c:pt>
                <c:pt idx="1">
                  <c:v>2 Bathrooms</c:v>
                </c:pt>
                <c:pt idx="2">
                  <c:v>3 Bathrooms</c:v>
                </c:pt>
                <c:pt idx="3">
                  <c:v>4 Bathrooms</c:v>
                </c:pt>
                <c:pt idx="4">
                  <c:v>5 Bathrooms</c:v>
                </c:pt>
                <c:pt idx="5">
                  <c:v>6 Bathrooms</c:v>
                </c:pt>
                <c:pt idx="6">
                  <c:v>7 Bathrooms</c:v>
                </c:pt>
              </c:strCache>
            </c:strRef>
          </c:cat>
          <c:val>
            <c:numRef>
              <c:f>'Q4'!$B$5:$B$12</c:f>
              <c:numCache>
                <c:formatCode>General</c:formatCode>
                <c:ptCount val="7"/>
                <c:pt idx="0">
                  <c:v>115</c:v>
                </c:pt>
                <c:pt idx="1">
                  <c:v>1045</c:v>
                </c:pt>
                <c:pt idx="2">
                  <c:v>991</c:v>
                </c:pt>
                <c:pt idx="3">
                  <c:v>637</c:v>
                </c:pt>
                <c:pt idx="4">
                  <c:v>170</c:v>
                </c:pt>
                <c:pt idx="5">
                  <c:v>42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02-4DCB-8003-AE743E1FF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23972336"/>
        <c:axId val="523972696"/>
      </c:barChart>
      <c:catAx>
        <c:axId val="52397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972696"/>
        <c:crosses val="autoZero"/>
        <c:auto val="1"/>
        <c:lblAlgn val="ctr"/>
        <c:lblOffset val="100"/>
        <c:noMultiLvlLbl val="0"/>
      </c:catAx>
      <c:valAx>
        <c:axId val="523972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97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[Flats &amp; Houses_Dataset.xlsx]Q5!PivotTable8</c:name>
    <c:fmtId val="5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'Q5'!$B$4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'Q5'!$A$5:$A$13</c:f>
              <c:strCache>
                <c:ptCount val="8"/>
                <c:pt idx="0">
                  <c:v>East</c:v>
                </c:pt>
                <c:pt idx="1">
                  <c:v>North</c:v>
                </c:pt>
                <c:pt idx="2">
                  <c:v>North-East</c:v>
                </c:pt>
                <c:pt idx="3">
                  <c:v>North-West</c:v>
                </c:pt>
                <c:pt idx="4">
                  <c:v>South</c:v>
                </c:pt>
                <c:pt idx="5">
                  <c:v>South-East</c:v>
                </c:pt>
                <c:pt idx="6">
                  <c:v>South-West</c:v>
                </c:pt>
                <c:pt idx="7">
                  <c:v>West</c:v>
                </c:pt>
              </c:strCache>
            </c:strRef>
          </c:cat>
          <c:val>
            <c:numRef>
              <c:f>'Q5'!$B$5:$B$13</c:f>
              <c:numCache>
                <c:formatCode>General</c:formatCode>
                <c:ptCount val="8"/>
                <c:pt idx="0">
                  <c:v>1933.747250509165</c:v>
                </c:pt>
                <c:pt idx="1">
                  <c:v>3931.6977814569536</c:v>
                </c:pt>
                <c:pt idx="2">
                  <c:v>3162.792509881423</c:v>
                </c:pt>
                <c:pt idx="3">
                  <c:v>2413.443024691358</c:v>
                </c:pt>
                <c:pt idx="4">
                  <c:v>1921.2572906403941</c:v>
                </c:pt>
                <c:pt idx="5">
                  <c:v>2025.1200000000001</c:v>
                </c:pt>
                <c:pt idx="6">
                  <c:v>6504.0860447761197</c:v>
                </c:pt>
                <c:pt idx="7">
                  <c:v>1870.2654644808745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A4-4184-9F30-CE9F8462F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82581928"/>
        <c:axId val="482576888"/>
      </c:barChart>
      <c:catAx>
        <c:axId val="482581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576888"/>
        <c:crosses val="autoZero"/>
        <c:auto val="1"/>
        <c:lblAlgn val="ctr"/>
        <c:lblOffset val="100"/>
        <c:noMultiLvlLbl val="0"/>
      </c:catAx>
      <c:valAx>
        <c:axId val="482576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581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'Q6'!$B$4</c:f>
              <c:strCache>
                <c:ptCount val="1"/>
                <c:pt idx="0">
                  <c:v>price in Lac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8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'Q6'!$A$5:$A$3009</c:f>
              <c:numCache>
                <c:formatCode>General</c:formatCode>
                <c:ptCount val="3005"/>
                <c:pt idx="0">
                  <c:v>900</c:v>
                </c:pt>
                <c:pt idx="1">
                  <c:v>650</c:v>
                </c:pt>
                <c:pt idx="2">
                  <c:v>595</c:v>
                </c:pt>
                <c:pt idx="3">
                  <c:v>1200</c:v>
                </c:pt>
                <c:pt idx="4">
                  <c:v>1345</c:v>
                </c:pt>
                <c:pt idx="5">
                  <c:v>654</c:v>
                </c:pt>
                <c:pt idx="6">
                  <c:v>1500</c:v>
                </c:pt>
                <c:pt idx="7">
                  <c:v>2290</c:v>
                </c:pt>
                <c:pt idx="8">
                  <c:v>1350</c:v>
                </c:pt>
                <c:pt idx="9">
                  <c:v>2813</c:v>
                </c:pt>
                <c:pt idx="10">
                  <c:v>1075</c:v>
                </c:pt>
                <c:pt idx="11">
                  <c:v>519</c:v>
                </c:pt>
                <c:pt idx="12">
                  <c:v>1945</c:v>
                </c:pt>
                <c:pt idx="13">
                  <c:v>1385</c:v>
                </c:pt>
                <c:pt idx="14">
                  <c:v>1300</c:v>
                </c:pt>
                <c:pt idx="15">
                  <c:v>2343</c:v>
                </c:pt>
                <c:pt idx="16">
                  <c:v>639</c:v>
                </c:pt>
                <c:pt idx="17">
                  <c:v>915</c:v>
                </c:pt>
                <c:pt idx="18">
                  <c:v>2100</c:v>
                </c:pt>
                <c:pt idx="19">
                  <c:v>1103</c:v>
                </c:pt>
                <c:pt idx="20">
                  <c:v>2150</c:v>
                </c:pt>
                <c:pt idx="21">
                  <c:v>1103</c:v>
                </c:pt>
                <c:pt idx="22">
                  <c:v>2025</c:v>
                </c:pt>
                <c:pt idx="23">
                  <c:v>2217</c:v>
                </c:pt>
                <c:pt idx="24">
                  <c:v>4500</c:v>
                </c:pt>
                <c:pt idx="25">
                  <c:v>531</c:v>
                </c:pt>
                <c:pt idx="26">
                  <c:v>3355</c:v>
                </c:pt>
                <c:pt idx="27">
                  <c:v>2880</c:v>
                </c:pt>
                <c:pt idx="28">
                  <c:v>750</c:v>
                </c:pt>
                <c:pt idx="29">
                  <c:v>1056</c:v>
                </c:pt>
                <c:pt idx="30">
                  <c:v>66</c:v>
                </c:pt>
                <c:pt idx="31">
                  <c:v>3200</c:v>
                </c:pt>
                <c:pt idx="32">
                  <c:v>625.47</c:v>
                </c:pt>
                <c:pt idx="33">
                  <c:v>1300</c:v>
                </c:pt>
                <c:pt idx="34">
                  <c:v>1300</c:v>
                </c:pt>
                <c:pt idx="35">
                  <c:v>1180</c:v>
                </c:pt>
                <c:pt idx="36">
                  <c:v>2030</c:v>
                </c:pt>
                <c:pt idx="37">
                  <c:v>655</c:v>
                </c:pt>
                <c:pt idx="38">
                  <c:v>1365</c:v>
                </c:pt>
                <c:pt idx="39">
                  <c:v>1320</c:v>
                </c:pt>
                <c:pt idx="40">
                  <c:v>1210</c:v>
                </c:pt>
                <c:pt idx="41">
                  <c:v>2002</c:v>
                </c:pt>
                <c:pt idx="42">
                  <c:v>1960</c:v>
                </c:pt>
                <c:pt idx="43">
                  <c:v>700</c:v>
                </c:pt>
                <c:pt idx="44">
                  <c:v>1210.73</c:v>
                </c:pt>
                <c:pt idx="45">
                  <c:v>2727</c:v>
                </c:pt>
                <c:pt idx="46">
                  <c:v>1385</c:v>
                </c:pt>
                <c:pt idx="47">
                  <c:v>1829</c:v>
                </c:pt>
                <c:pt idx="48">
                  <c:v>2100</c:v>
                </c:pt>
                <c:pt idx="49">
                  <c:v>1650</c:v>
                </c:pt>
                <c:pt idx="50">
                  <c:v>1100</c:v>
                </c:pt>
                <c:pt idx="51">
                  <c:v>1530</c:v>
                </c:pt>
                <c:pt idx="52">
                  <c:v>1120</c:v>
                </c:pt>
                <c:pt idx="53">
                  <c:v>1250</c:v>
                </c:pt>
                <c:pt idx="54">
                  <c:v>2651</c:v>
                </c:pt>
                <c:pt idx="55">
                  <c:v>460</c:v>
                </c:pt>
                <c:pt idx="56">
                  <c:v>450</c:v>
                </c:pt>
                <c:pt idx="57">
                  <c:v>1570</c:v>
                </c:pt>
                <c:pt idx="58">
                  <c:v>1198</c:v>
                </c:pt>
                <c:pt idx="59">
                  <c:v>900</c:v>
                </c:pt>
                <c:pt idx="60">
                  <c:v>1450</c:v>
                </c:pt>
                <c:pt idx="61">
                  <c:v>1897</c:v>
                </c:pt>
                <c:pt idx="62">
                  <c:v>1260</c:v>
                </c:pt>
                <c:pt idx="63">
                  <c:v>1725</c:v>
                </c:pt>
                <c:pt idx="64">
                  <c:v>2200</c:v>
                </c:pt>
                <c:pt idx="65">
                  <c:v>1875</c:v>
                </c:pt>
                <c:pt idx="66">
                  <c:v>2250</c:v>
                </c:pt>
                <c:pt idx="67">
                  <c:v>1056.58</c:v>
                </c:pt>
                <c:pt idx="68">
                  <c:v>560</c:v>
                </c:pt>
                <c:pt idx="69">
                  <c:v>990</c:v>
                </c:pt>
                <c:pt idx="70">
                  <c:v>1370</c:v>
                </c:pt>
                <c:pt idx="71">
                  <c:v>531.57000000000005</c:v>
                </c:pt>
                <c:pt idx="72">
                  <c:v>575</c:v>
                </c:pt>
                <c:pt idx="73">
                  <c:v>1452</c:v>
                </c:pt>
                <c:pt idx="74">
                  <c:v>1423</c:v>
                </c:pt>
                <c:pt idx="75">
                  <c:v>640</c:v>
                </c:pt>
                <c:pt idx="76">
                  <c:v>822</c:v>
                </c:pt>
                <c:pt idx="77">
                  <c:v>2159</c:v>
                </c:pt>
                <c:pt idx="78">
                  <c:v>1950</c:v>
                </c:pt>
                <c:pt idx="79">
                  <c:v>1300</c:v>
                </c:pt>
                <c:pt idx="80">
                  <c:v>1423</c:v>
                </c:pt>
                <c:pt idx="81">
                  <c:v>58141</c:v>
                </c:pt>
                <c:pt idx="82">
                  <c:v>3670</c:v>
                </c:pt>
                <c:pt idx="83">
                  <c:v>1000</c:v>
                </c:pt>
                <c:pt idx="84">
                  <c:v>743</c:v>
                </c:pt>
                <c:pt idx="85">
                  <c:v>2250</c:v>
                </c:pt>
                <c:pt idx="86">
                  <c:v>2177</c:v>
                </c:pt>
                <c:pt idx="87">
                  <c:v>650</c:v>
                </c:pt>
                <c:pt idx="88">
                  <c:v>900</c:v>
                </c:pt>
                <c:pt idx="89">
                  <c:v>1118</c:v>
                </c:pt>
                <c:pt idx="90">
                  <c:v>1433</c:v>
                </c:pt>
                <c:pt idx="91">
                  <c:v>1120</c:v>
                </c:pt>
                <c:pt idx="92">
                  <c:v>1120</c:v>
                </c:pt>
                <c:pt idx="93">
                  <c:v>1996</c:v>
                </c:pt>
                <c:pt idx="94">
                  <c:v>1080</c:v>
                </c:pt>
                <c:pt idx="95">
                  <c:v>2727</c:v>
                </c:pt>
                <c:pt idx="96">
                  <c:v>1789</c:v>
                </c:pt>
                <c:pt idx="97">
                  <c:v>1380</c:v>
                </c:pt>
                <c:pt idx="98">
                  <c:v>1540</c:v>
                </c:pt>
                <c:pt idx="99">
                  <c:v>1629</c:v>
                </c:pt>
                <c:pt idx="100">
                  <c:v>1828</c:v>
                </c:pt>
                <c:pt idx="101">
                  <c:v>1950</c:v>
                </c:pt>
                <c:pt idx="102">
                  <c:v>1200</c:v>
                </c:pt>
                <c:pt idx="103">
                  <c:v>324</c:v>
                </c:pt>
                <c:pt idx="104">
                  <c:v>2000</c:v>
                </c:pt>
                <c:pt idx="105">
                  <c:v>1929</c:v>
                </c:pt>
                <c:pt idx="106">
                  <c:v>89</c:v>
                </c:pt>
                <c:pt idx="107">
                  <c:v>700</c:v>
                </c:pt>
                <c:pt idx="108">
                  <c:v>965</c:v>
                </c:pt>
                <c:pt idx="109">
                  <c:v>524</c:v>
                </c:pt>
                <c:pt idx="110">
                  <c:v>581.41</c:v>
                </c:pt>
                <c:pt idx="111">
                  <c:v>1197.8</c:v>
                </c:pt>
                <c:pt idx="112">
                  <c:v>1310</c:v>
                </c:pt>
                <c:pt idx="113">
                  <c:v>569243</c:v>
                </c:pt>
                <c:pt idx="114">
                  <c:v>750</c:v>
                </c:pt>
                <c:pt idx="115">
                  <c:v>1557</c:v>
                </c:pt>
                <c:pt idx="116">
                  <c:v>1440</c:v>
                </c:pt>
                <c:pt idx="117">
                  <c:v>2597</c:v>
                </c:pt>
                <c:pt idx="118">
                  <c:v>1940</c:v>
                </c:pt>
                <c:pt idx="119">
                  <c:v>567</c:v>
                </c:pt>
                <c:pt idx="120">
                  <c:v>623</c:v>
                </c:pt>
                <c:pt idx="121">
                  <c:v>629</c:v>
                </c:pt>
                <c:pt idx="122">
                  <c:v>1423</c:v>
                </c:pt>
                <c:pt idx="123">
                  <c:v>1450</c:v>
                </c:pt>
                <c:pt idx="124">
                  <c:v>1400</c:v>
                </c:pt>
                <c:pt idx="125">
                  <c:v>2000</c:v>
                </c:pt>
                <c:pt idx="126">
                  <c:v>1276</c:v>
                </c:pt>
                <c:pt idx="127">
                  <c:v>1276</c:v>
                </c:pt>
                <c:pt idx="128">
                  <c:v>1259</c:v>
                </c:pt>
                <c:pt idx="129">
                  <c:v>1640</c:v>
                </c:pt>
                <c:pt idx="130">
                  <c:v>610</c:v>
                </c:pt>
                <c:pt idx="131">
                  <c:v>1690</c:v>
                </c:pt>
                <c:pt idx="132">
                  <c:v>481.74</c:v>
                </c:pt>
                <c:pt idx="133">
                  <c:v>531</c:v>
                </c:pt>
                <c:pt idx="134">
                  <c:v>215</c:v>
                </c:pt>
                <c:pt idx="135">
                  <c:v>1950</c:v>
                </c:pt>
                <c:pt idx="136">
                  <c:v>591</c:v>
                </c:pt>
                <c:pt idx="137">
                  <c:v>546</c:v>
                </c:pt>
                <c:pt idx="138">
                  <c:v>1530</c:v>
                </c:pt>
                <c:pt idx="139">
                  <c:v>1910</c:v>
                </c:pt>
                <c:pt idx="140">
                  <c:v>1789</c:v>
                </c:pt>
                <c:pt idx="141">
                  <c:v>2040</c:v>
                </c:pt>
                <c:pt idx="142">
                  <c:v>4350</c:v>
                </c:pt>
                <c:pt idx="143">
                  <c:v>2500</c:v>
                </c:pt>
                <c:pt idx="144">
                  <c:v>958</c:v>
                </c:pt>
                <c:pt idx="145">
                  <c:v>1225</c:v>
                </c:pt>
                <c:pt idx="146">
                  <c:v>1751</c:v>
                </c:pt>
                <c:pt idx="147">
                  <c:v>1689</c:v>
                </c:pt>
                <c:pt idx="148">
                  <c:v>700</c:v>
                </c:pt>
                <c:pt idx="149">
                  <c:v>1828</c:v>
                </c:pt>
                <c:pt idx="150">
                  <c:v>810</c:v>
                </c:pt>
                <c:pt idx="151">
                  <c:v>1440</c:v>
                </c:pt>
                <c:pt idx="152">
                  <c:v>1000</c:v>
                </c:pt>
                <c:pt idx="153">
                  <c:v>1468</c:v>
                </c:pt>
                <c:pt idx="154">
                  <c:v>2191</c:v>
                </c:pt>
                <c:pt idx="155">
                  <c:v>626</c:v>
                </c:pt>
                <c:pt idx="156">
                  <c:v>1570</c:v>
                </c:pt>
                <c:pt idx="157">
                  <c:v>1800</c:v>
                </c:pt>
                <c:pt idx="158">
                  <c:v>520</c:v>
                </c:pt>
                <c:pt idx="159">
                  <c:v>1828</c:v>
                </c:pt>
                <c:pt idx="160">
                  <c:v>118</c:v>
                </c:pt>
                <c:pt idx="161">
                  <c:v>1630</c:v>
                </c:pt>
                <c:pt idx="162">
                  <c:v>1275</c:v>
                </c:pt>
                <c:pt idx="163">
                  <c:v>514</c:v>
                </c:pt>
                <c:pt idx="164">
                  <c:v>1735</c:v>
                </c:pt>
                <c:pt idx="165">
                  <c:v>2300</c:v>
                </c:pt>
                <c:pt idx="166">
                  <c:v>380</c:v>
                </c:pt>
                <c:pt idx="167">
                  <c:v>1105</c:v>
                </c:pt>
                <c:pt idx="168">
                  <c:v>1365</c:v>
                </c:pt>
                <c:pt idx="169">
                  <c:v>1313</c:v>
                </c:pt>
                <c:pt idx="170">
                  <c:v>1252</c:v>
                </c:pt>
                <c:pt idx="171">
                  <c:v>1000</c:v>
                </c:pt>
                <c:pt idx="172">
                  <c:v>4500</c:v>
                </c:pt>
                <c:pt idx="173">
                  <c:v>1850</c:v>
                </c:pt>
                <c:pt idx="174">
                  <c:v>2364</c:v>
                </c:pt>
                <c:pt idx="175">
                  <c:v>2727</c:v>
                </c:pt>
                <c:pt idx="176">
                  <c:v>2800</c:v>
                </c:pt>
                <c:pt idx="177">
                  <c:v>1180</c:v>
                </c:pt>
                <c:pt idx="178">
                  <c:v>1865</c:v>
                </c:pt>
                <c:pt idx="179">
                  <c:v>1537</c:v>
                </c:pt>
                <c:pt idx="180">
                  <c:v>1758</c:v>
                </c:pt>
                <c:pt idx="181">
                  <c:v>2408</c:v>
                </c:pt>
                <c:pt idx="182">
                  <c:v>826</c:v>
                </c:pt>
                <c:pt idx="183">
                  <c:v>1262</c:v>
                </c:pt>
                <c:pt idx="184">
                  <c:v>2215</c:v>
                </c:pt>
                <c:pt idx="185">
                  <c:v>127.3</c:v>
                </c:pt>
                <c:pt idx="186">
                  <c:v>1430</c:v>
                </c:pt>
                <c:pt idx="187">
                  <c:v>585</c:v>
                </c:pt>
                <c:pt idx="188">
                  <c:v>700</c:v>
                </c:pt>
                <c:pt idx="189">
                  <c:v>587</c:v>
                </c:pt>
                <c:pt idx="190">
                  <c:v>1534</c:v>
                </c:pt>
                <c:pt idx="191">
                  <c:v>946</c:v>
                </c:pt>
                <c:pt idx="192">
                  <c:v>2298</c:v>
                </c:pt>
                <c:pt idx="193">
                  <c:v>1320</c:v>
                </c:pt>
                <c:pt idx="194">
                  <c:v>2400</c:v>
                </c:pt>
                <c:pt idx="195">
                  <c:v>1262</c:v>
                </c:pt>
                <c:pt idx="196">
                  <c:v>1433</c:v>
                </c:pt>
                <c:pt idx="197">
                  <c:v>743</c:v>
                </c:pt>
                <c:pt idx="198">
                  <c:v>750</c:v>
                </c:pt>
                <c:pt idx="199">
                  <c:v>1200</c:v>
                </c:pt>
                <c:pt idx="200">
                  <c:v>950</c:v>
                </c:pt>
                <c:pt idx="201">
                  <c:v>2400</c:v>
                </c:pt>
                <c:pt idx="202">
                  <c:v>1999</c:v>
                </c:pt>
                <c:pt idx="203">
                  <c:v>2302</c:v>
                </c:pt>
                <c:pt idx="204">
                  <c:v>710</c:v>
                </c:pt>
                <c:pt idx="205">
                  <c:v>1000</c:v>
                </c:pt>
                <c:pt idx="206">
                  <c:v>1069</c:v>
                </c:pt>
                <c:pt idx="207">
                  <c:v>1433</c:v>
                </c:pt>
                <c:pt idx="208">
                  <c:v>546</c:v>
                </c:pt>
                <c:pt idx="209">
                  <c:v>600</c:v>
                </c:pt>
                <c:pt idx="210">
                  <c:v>780</c:v>
                </c:pt>
                <c:pt idx="211">
                  <c:v>1252.1300000000001</c:v>
                </c:pt>
                <c:pt idx="212">
                  <c:v>850</c:v>
                </c:pt>
                <c:pt idx="213">
                  <c:v>1285</c:v>
                </c:pt>
                <c:pt idx="214">
                  <c:v>1400</c:v>
                </c:pt>
                <c:pt idx="215">
                  <c:v>1452</c:v>
                </c:pt>
                <c:pt idx="216">
                  <c:v>1828</c:v>
                </c:pt>
                <c:pt idx="217">
                  <c:v>2040</c:v>
                </c:pt>
                <c:pt idx="218">
                  <c:v>5140</c:v>
                </c:pt>
                <c:pt idx="219">
                  <c:v>1828</c:v>
                </c:pt>
                <c:pt idx="220">
                  <c:v>1261</c:v>
                </c:pt>
                <c:pt idx="221">
                  <c:v>1828</c:v>
                </c:pt>
                <c:pt idx="222">
                  <c:v>2900</c:v>
                </c:pt>
                <c:pt idx="223">
                  <c:v>990</c:v>
                </c:pt>
                <c:pt idx="224">
                  <c:v>568.46</c:v>
                </c:pt>
                <c:pt idx="225">
                  <c:v>1364</c:v>
                </c:pt>
                <c:pt idx="226">
                  <c:v>1620</c:v>
                </c:pt>
                <c:pt idx="227">
                  <c:v>1310</c:v>
                </c:pt>
                <c:pt idx="228">
                  <c:v>1295</c:v>
                </c:pt>
                <c:pt idx="229">
                  <c:v>680</c:v>
                </c:pt>
                <c:pt idx="230">
                  <c:v>1579</c:v>
                </c:pt>
                <c:pt idx="231">
                  <c:v>903</c:v>
                </c:pt>
                <c:pt idx="232">
                  <c:v>1150</c:v>
                </c:pt>
                <c:pt idx="233">
                  <c:v>1945</c:v>
                </c:pt>
                <c:pt idx="234">
                  <c:v>1600</c:v>
                </c:pt>
                <c:pt idx="235">
                  <c:v>1110</c:v>
                </c:pt>
                <c:pt idx="236">
                  <c:v>2025</c:v>
                </c:pt>
                <c:pt idx="237">
                  <c:v>1200</c:v>
                </c:pt>
                <c:pt idx="238">
                  <c:v>1660</c:v>
                </c:pt>
                <c:pt idx="239">
                  <c:v>583</c:v>
                </c:pt>
                <c:pt idx="240">
                  <c:v>1622</c:v>
                </c:pt>
                <c:pt idx="241">
                  <c:v>900</c:v>
                </c:pt>
                <c:pt idx="242">
                  <c:v>1081</c:v>
                </c:pt>
                <c:pt idx="243">
                  <c:v>1485</c:v>
                </c:pt>
                <c:pt idx="244">
                  <c:v>2050</c:v>
                </c:pt>
                <c:pt idx="245">
                  <c:v>1775</c:v>
                </c:pt>
                <c:pt idx="246">
                  <c:v>850</c:v>
                </c:pt>
                <c:pt idx="247">
                  <c:v>1433</c:v>
                </c:pt>
                <c:pt idx="248">
                  <c:v>915</c:v>
                </c:pt>
                <c:pt idx="249">
                  <c:v>2940</c:v>
                </c:pt>
                <c:pt idx="250">
                  <c:v>675</c:v>
                </c:pt>
                <c:pt idx="251">
                  <c:v>1151</c:v>
                </c:pt>
                <c:pt idx="252">
                  <c:v>1260</c:v>
                </c:pt>
                <c:pt idx="253">
                  <c:v>800</c:v>
                </c:pt>
                <c:pt idx="254">
                  <c:v>1600</c:v>
                </c:pt>
                <c:pt idx="255">
                  <c:v>2350</c:v>
                </c:pt>
                <c:pt idx="256">
                  <c:v>1340</c:v>
                </c:pt>
                <c:pt idx="257">
                  <c:v>1350</c:v>
                </c:pt>
                <c:pt idx="258">
                  <c:v>2905</c:v>
                </c:pt>
                <c:pt idx="259">
                  <c:v>716</c:v>
                </c:pt>
                <c:pt idx="260">
                  <c:v>2800</c:v>
                </c:pt>
                <c:pt idx="261">
                  <c:v>1575</c:v>
                </c:pt>
                <c:pt idx="262">
                  <c:v>1549</c:v>
                </c:pt>
                <c:pt idx="263">
                  <c:v>2467</c:v>
                </c:pt>
                <c:pt idx="264">
                  <c:v>1351</c:v>
                </c:pt>
                <c:pt idx="265">
                  <c:v>1365</c:v>
                </c:pt>
                <c:pt idx="266">
                  <c:v>140</c:v>
                </c:pt>
                <c:pt idx="267">
                  <c:v>1565</c:v>
                </c:pt>
                <c:pt idx="268">
                  <c:v>1295</c:v>
                </c:pt>
                <c:pt idx="269">
                  <c:v>1361</c:v>
                </c:pt>
                <c:pt idx="270">
                  <c:v>1326</c:v>
                </c:pt>
                <c:pt idx="271">
                  <c:v>1960</c:v>
                </c:pt>
                <c:pt idx="272">
                  <c:v>997</c:v>
                </c:pt>
                <c:pt idx="273">
                  <c:v>1310</c:v>
                </c:pt>
                <c:pt idx="274">
                  <c:v>1310</c:v>
                </c:pt>
                <c:pt idx="275">
                  <c:v>1095</c:v>
                </c:pt>
                <c:pt idx="276">
                  <c:v>1380</c:v>
                </c:pt>
                <c:pt idx="277">
                  <c:v>1423</c:v>
                </c:pt>
                <c:pt idx="278">
                  <c:v>700</c:v>
                </c:pt>
                <c:pt idx="279">
                  <c:v>1997</c:v>
                </c:pt>
                <c:pt idx="280">
                  <c:v>1523</c:v>
                </c:pt>
                <c:pt idx="281">
                  <c:v>1382</c:v>
                </c:pt>
                <c:pt idx="282">
                  <c:v>804</c:v>
                </c:pt>
                <c:pt idx="283">
                  <c:v>3350</c:v>
                </c:pt>
                <c:pt idx="284">
                  <c:v>2408</c:v>
                </c:pt>
                <c:pt idx="285">
                  <c:v>2600</c:v>
                </c:pt>
                <c:pt idx="286">
                  <c:v>2200</c:v>
                </c:pt>
                <c:pt idx="287">
                  <c:v>3844</c:v>
                </c:pt>
                <c:pt idx="288">
                  <c:v>1780</c:v>
                </c:pt>
                <c:pt idx="289">
                  <c:v>2000</c:v>
                </c:pt>
                <c:pt idx="290">
                  <c:v>4328</c:v>
                </c:pt>
                <c:pt idx="291">
                  <c:v>1750</c:v>
                </c:pt>
                <c:pt idx="292">
                  <c:v>761</c:v>
                </c:pt>
                <c:pt idx="293">
                  <c:v>2452</c:v>
                </c:pt>
                <c:pt idx="294">
                  <c:v>1508</c:v>
                </c:pt>
                <c:pt idx="295">
                  <c:v>1500</c:v>
                </c:pt>
                <c:pt idx="296">
                  <c:v>1407</c:v>
                </c:pt>
                <c:pt idx="297">
                  <c:v>1630</c:v>
                </c:pt>
                <c:pt idx="298">
                  <c:v>745</c:v>
                </c:pt>
                <c:pt idx="299">
                  <c:v>1806</c:v>
                </c:pt>
                <c:pt idx="300">
                  <c:v>97</c:v>
                </c:pt>
                <c:pt idx="301">
                  <c:v>1450</c:v>
                </c:pt>
                <c:pt idx="302">
                  <c:v>1100</c:v>
                </c:pt>
                <c:pt idx="303">
                  <c:v>2300</c:v>
                </c:pt>
                <c:pt idx="304">
                  <c:v>2786</c:v>
                </c:pt>
                <c:pt idx="305">
                  <c:v>1852</c:v>
                </c:pt>
                <c:pt idx="306">
                  <c:v>1249.6500000000001</c:v>
                </c:pt>
                <c:pt idx="307">
                  <c:v>2605</c:v>
                </c:pt>
                <c:pt idx="308">
                  <c:v>1549</c:v>
                </c:pt>
                <c:pt idx="309">
                  <c:v>1650</c:v>
                </c:pt>
                <c:pt idx="310">
                  <c:v>1671</c:v>
                </c:pt>
                <c:pt idx="311">
                  <c:v>1350</c:v>
                </c:pt>
                <c:pt idx="312">
                  <c:v>2060</c:v>
                </c:pt>
                <c:pt idx="313">
                  <c:v>2000</c:v>
                </c:pt>
                <c:pt idx="314">
                  <c:v>2100</c:v>
                </c:pt>
                <c:pt idx="315">
                  <c:v>2750</c:v>
                </c:pt>
                <c:pt idx="316">
                  <c:v>1572</c:v>
                </c:pt>
                <c:pt idx="317">
                  <c:v>1870</c:v>
                </c:pt>
                <c:pt idx="318">
                  <c:v>2200</c:v>
                </c:pt>
                <c:pt idx="319">
                  <c:v>3844</c:v>
                </c:pt>
                <c:pt idx="320">
                  <c:v>1780</c:v>
                </c:pt>
                <c:pt idx="321">
                  <c:v>2000</c:v>
                </c:pt>
                <c:pt idx="322">
                  <c:v>2452</c:v>
                </c:pt>
                <c:pt idx="323">
                  <c:v>1508</c:v>
                </c:pt>
                <c:pt idx="324">
                  <c:v>1407</c:v>
                </c:pt>
                <c:pt idx="325">
                  <c:v>745</c:v>
                </c:pt>
                <c:pt idx="326">
                  <c:v>1806</c:v>
                </c:pt>
                <c:pt idx="327">
                  <c:v>97</c:v>
                </c:pt>
                <c:pt idx="328">
                  <c:v>1450</c:v>
                </c:pt>
                <c:pt idx="329">
                  <c:v>1100</c:v>
                </c:pt>
                <c:pt idx="330">
                  <c:v>2300</c:v>
                </c:pt>
                <c:pt idx="331">
                  <c:v>2786</c:v>
                </c:pt>
                <c:pt idx="332">
                  <c:v>1852</c:v>
                </c:pt>
                <c:pt idx="333">
                  <c:v>2605</c:v>
                </c:pt>
                <c:pt idx="334">
                  <c:v>1650</c:v>
                </c:pt>
                <c:pt idx="335">
                  <c:v>1350</c:v>
                </c:pt>
                <c:pt idx="336">
                  <c:v>2000</c:v>
                </c:pt>
                <c:pt idx="337">
                  <c:v>2100</c:v>
                </c:pt>
                <c:pt idx="338">
                  <c:v>1572</c:v>
                </c:pt>
                <c:pt idx="339">
                  <c:v>2892</c:v>
                </c:pt>
                <c:pt idx="340">
                  <c:v>2143</c:v>
                </c:pt>
                <c:pt idx="341">
                  <c:v>1304</c:v>
                </c:pt>
                <c:pt idx="342">
                  <c:v>1758</c:v>
                </c:pt>
                <c:pt idx="343">
                  <c:v>1250</c:v>
                </c:pt>
                <c:pt idx="344">
                  <c:v>4553</c:v>
                </c:pt>
                <c:pt idx="345">
                  <c:v>1900</c:v>
                </c:pt>
                <c:pt idx="346">
                  <c:v>1743</c:v>
                </c:pt>
                <c:pt idx="347">
                  <c:v>457.81</c:v>
                </c:pt>
                <c:pt idx="348">
                  <c:v>3025</c:v>
                </c:pt>
                <c:pt idx="349">
                  <c:v>1990</c:v>
                </c:pt>
                <c:pt idx="350">
                  <c:v>1385</c:v>
                </c:pt>
                <c:pt idx="351">
                  <c:v>826</c:v>
                </c:pt>
                <c:pt idx="352">
                  <c:v>1283</c:v>
                </c:pt>
                <c:pt idx="353">
                  <c:v>2344</c:v>
                </c:pt>
                <c:pt idx="354">
                  <c:v>1383</c:v>
                </c:pt>
                <c:pt idx="355">
                  <c:v>1150</c:v>
                </c:pt>
                <c:pt idx="356">
                  <c:v>2200</c:v>
                </c:pt>
                <c:pt idx="357">
                  <c:v>1565</c:v>
                </c:pt>
                <c:pt idx="358">
                  <c:v>1920</c:v>
                </c:pt>
                <c:pt idx="359">
                  <c:v>2358</c:v>
                </c:pt>
                <c:pt idx="360">
                  <c:v>1929</c:v>
                </c:pt>
                <c:pt idx="361">
                  <c:v>1650</c:v>
                </c:pt>
                <c:pt idx="362">
                  <c:v>1500</c:v>
                </c:pt>
                <c:pt idx="363">
                  <c:v>1777</c:v>
                </c:pt>
                <c:pt idx="364">
                  <c:v>2698</c:v>
                </c:pt>
                <c:pt idx="365">
                  <c:v>2500</c:v>
                </c:pt>
                <c:pt idx="366">
                  <c:v>1197</c:v>
                </c:pt>
                <c:pt idx="367">
                  <c:v>1800</c:v>
                </c:pt>
                <c:pt idx="368">
                  <c:v>2598</c:v>
                </c:pt>
                <c:pt idx="369">
                  <c:v>2470</c:v>
                </c:pt>
                <c:pt idx="370">
                  <c:v>2003</c:v>
                </c:pt>
                <c:pt idx="371">
                  <c:v>1505</c:v>
                </c:pt>
                <c:pt idx="372">
                  <c:v>1929</c:v>
                </c:pt>
                <c:pt idx="373">
                  <c:v>1340</c:v>
                </c:pt>
                <c:pt idx="374">
                  <c:v>1695</c:v>
                </c:pt>
                <c:pt idx="375">
                  <c:v>3500</c:v>
                </c:pt>
                <c:pt idx="376">
                  <c:v>2500</c:v>
                </c:pt>
                <c:pt idx="377">
                  <c:v>2150</c:v>
                </c:pt>
                <c:pt idx="378">
                  <c:v>2875</c:v>
                </c:pt>
                <c:pt idx="379">
                  <c:v>2120</c:v>
                </c:pt>
                <c:pt idx="380">
                  <c:v>5350</c:v>
                </c:pt>
                <c:pt idx="381">
                  <c:v>4890</c:v>
                </c:pt>
                <c:pt idx="382">
                  <c:v>1760</c:v>
                </c:pt>
                <c:pt idx="383">
                  <c:v>1759</c:v>
                </c:pt>
                <c:pt idx="384">
                  <c:v>3200</c:v>
                </c:pt>
                <c:pt idx="385">
                  <c:v>2070</c:v>
                </c:pt>
                <c:pt idx="386">
                  <c:v>2350</c:v>
                </c:pt>
                <c:pt idx="387">
                  <c:v>2537</c:v>
                </c:pt>
                <c:pt idx="388">
                  <c:v>1689</c:v>
                </c:pt>
                <c:pt idx="389">
                  <c:v>1920</c:v>
                </c:pt>
                <c:pt idx="390">
                  <c:v>2343</c:v>
                </c:pt>
                <c:pt idx="391">
                  <c:v>1416</c:v>
                </c:pt>
                <c:pt idx="392">
                  <c:v>1300</c:v>
                </c:pt>
                <c:pt idx="393">
                  <c:v>1929</c:v>
                </c:pt>
                <c:pt idx="394">
                  <c:v>1650</c:v>
                </c:pt>
                <c:pt idx="395">
                  <c:v>1349</c:v>
                </c:pt>
                <c:pt idx="396">
                  <c:v>1777</c:v>
                </c:pt>
                <c:pt idx="397">
                  <c:v>1492</c:v>
                </c:pt>
                <c:pt idx="398">
                  <c:v>2443</c:v>
                </c:pt>
                <c:pt idx="399">
                  <c:v>2408</c:v>
                </c:pt>
                <c:pt idx="400">
                  <c:v>2527</c:v>
                </c:pt>
                <c:pt idx="401">
                  <c:v>1508.26</c:v>
                </c:pt>
                <c:pt idx="402">
                  <c:v>2411</c:v>
                </c:pt>
                <c:pt idx="403">
                  <c:v>1777</c:v>
                </c:pt>
                <c:pt idx="404">
                  <c:v>2500</c:v>
                </c:pt>
                <c:pt idx="405">
                  <c:v>4400</c:v>
                </c:pt>
                <c:pt idx="406">
                  <c:v>1650</c:v>
                </c:pt>
                <c:pt idx="407">
                  <c:v>3344</c:v>
                </c:pt>
                <c:pt idx="408">
                  <c:v>1475</c:v>
                </c:pt>
                <c:pt idx="409">
                  <c:v>1526</c:v>
                </c:pt>
                <c:pt idx="410">
                  <c:v>2092</c:v>
                </c:pt>
                <c:pt idx="411">
                  <c:v>2060</c:v>
                </c:pt>
                <c:pt idx="412">
                  <c:v>2191</c:v>
                </c:pt>
                <c:pt idx="413">
                  <c:v>3830</c:v>
                </c:pt>
                <c:pt idx="414">
                  <c:v>2600</c:v>
                </c:pt>
                <c:pt idx="415">
                  <c:v>2979</c:v>
                </c:pt>
                <c:pt idx="416">
                  <c:v>2200</c:v>
                </c:pt>
                <c:pt idx="417">
                  <c:v>990</c:v>
                </c:pt>
                <c:pt idx="418">
                  <c:v>2802</c:v>
                </c:pt>
                <c:pt idx="419">
                  <c:v>2802</c:v>
                </c:pt>
                <c:pt idx="420">
                  <c:v>4739</c:v>
                </c:pt>
                <c:pt idx="421">
                  <c:v>2095</c:v>
                </c:pt>
                <c:pt idx="422">
                  <c:v>2072.9</c:v>
                </c:pt>
                <c:pt idx="423">
                  <c:v>2086</c:v>
                </c:pt>
                <c:pt idx="424">
                  <c:v>2251</c:v>
                </c:pt>
                <c:pt idx="425">
                  <c:v>4095</c:v>
                </c:pt>
                <c:pt idx="426">
                  <c:v>2318</c:v>
                </c:pt>
                <c:pt idx="427">
                  <c:v>3400</c:v>
                </c:pt>
                <c:pt idx="428">
                  <c:v>3980</c:v>
                </c:pt>
                <c:pt idx="429">
                  <c:v>2400</c:v>
                </c:pt>
                <c:pt idx="430">
                  <c:v>1920</c:v>
                </c:pt>
                <c:pt idx="431">
                  <c:v>1650</c:v>
                </c:pt>
                <c:pt idx="432">
                  <c:v>3300</c:v>
                </c:pt>
                <c:pt idx="433">
                  <c:v>1650</c:v>
                </c:pt>
                <c:pt idx="434">
                  <c:v>1975</c:v>
                </c:pt>
                <c:pt idx="435">
                  <c:v>1790</c:v>
                </c:pt>
                <c:pt idx="436">
                  <c:v>1650</c:v>
                </c:pt>
                <c:pt idx="437">
                  <c:v>216</c:v>
                </c:pt>
                <c:pt idx="438">
                  <c:v>2150</c:v>
                </c:pt>
                <c:pt idx="439">
                  <c:v>1806</c:v>
                </c:pt>
                <c:pt idx="440">
                  <c:v>2588.79</c:v>
                </c:pt>
                <c:pt idx="441">
                  <c:v>1900</c:v>
                </c:pt>
                <c:pt idx="442">
                  <c:v>2724</c:v>
                </c:pt>
                <c:pt idx="443">
                  <c:v>1650</c:v>
                </c:pt>
                <c:pt idx="444">
                  <c:v>4337</c:v>
                </c:pt>
                <c:pt idx="445">
                  <c:v>1950</c:v>
                </c:pt>
                <c:pt idx="446">
                  <c:v>1650</c:v>
                </c:pt>
                <c:pt idx="447">
                  <c:v>3160</c:v>
                </c:pt>
                <c:pt idx="448">
                  <c:v>2400</c:v>
                </c:pt>
                <c:pt idx="449">
                  <c:v>1717</c:v>
                </c:pt>
                <c:pt idx="450">
                  <c:v>2000</c:v>
                </c:pt>
                <c:pt idx="451">
                  <c:v>2092</c:v>
                </c:pt>
                <c:pt idx="452">
                  <c:v>2606</c:v>
                </c:pt>
                <c:pt idx="453">
                  <c:v>2215</c:v>
                </c:pt>
                <c:pt idx="454">
                  <c:v>1385</c:v>
                </c:pt>
                <c:pt idx="455">
                  <c:v>2851</c:v>
                </c:pt>
                <c:pt idx="456">
                  <c:v>2408</c:v>
                </c:pt>
                <c:pt idx="457">
                  <c:v>1620</c:v>
                </c:pt>
                <c:pt idx="458">
                  <c:v>2403</c:v>
                </c:pt>
                <c:pt idx="459">
                  <c:v>2185</c:v>
                </c:pt>
                <c:pt idx="460">
                  <c:v>1579</c:v>
                </c:pt>
                <c:pt idx="461">
                  <c:v>1726</c:v>
                </c:pt>
                <c:pt idx="462">
                  <c:v>1790</c:v>
                </c:pt>
                <c:pt idx="463">
                  <c:v>2400</c:v>
                </c:pt>
                <c:pt idx="464">
                  <c:v>1790</c:v>
                </c:pt>
                <c:pt idx="465">
                  <c:v>2545</c:v>
                </c:pt>
                <c:pt idx="466">
                  <c:v>2425</c:v>
                </c:pt>
                <c:pt idx="467">
                  <c:v>2045</c:v>
                </c:pt>
                <c:pt idx="468">
                  <c:v>1115</c:v>
                </c:pt>
                <c:pt idx="469">
                  <c:v>1650</c:v>
                </c:pt>
                <c:pt idx="470">
                  <c:v>1565</c:v>
                </c:pt>
                <c:pt idx="471">
                  <c:v>2768</c:v>
                </c:pt>
                <c:pt idx="472">
                  <c:v>2781</c:v>
                </c:pt>
                <c:pt idx="473">
                  <c:v>1423</c:v>
                </c:pt>
                <c:pt idx="474">
                  <c:v>1997</c:v>
                </c:pt>
                <c:pt idx="475">
                  <c:v>1910</c:v>
                </c:pt>
                <c:pt idx="476">
                  <c:v>2000</c:v>
                </c:pt>
                <c:pt idx="477">
                  <c:v>1942</c:v>
                </c:pt>
                <c:pt idx="478">
                  <c:v>1395</c:v>
                </c:pt>
                <c:pt idx="479">
                  <c:v>1818</c:v>
                </c:pt>
                <c:pt idx="480">
                  <c:v>2411</c:v>
                </c:pt>
                <c:pt idx="481">
                  <c:v>2358</c:v>
                </c:pt>
                <c:pt idx="482">
                  <c:v>2358</c:v>
                </c:pt>
                <c:pt idx="483">
                  <c:v>1415</c:v>
                </c:pt>
                <c:pt idx="484">
                  <c:v>1406</c:v>
                </c:pt>
                <c:pt idx="485">
                  <c:v>1424</c:v>
                </c:pt>
                <c:pt idx="486">
                  <c:v>2018</c:v>
                </c:pt>
                <c:pt idx="487">
                  <c:v>2450</c:v>
                </c:pt>
                <c:pt idx="488">
                  <c:v>2408</c:v>
                </c:pt>
                <c:pt idx="489">
                  <c:v>1640</c:v>
                </c:pt>
                <c:pt idx="490">
                  <c:v>2408</c:v>
                </c:pt>
                <c:pt idx="491">
                  <c:v>1671</c:v>
                </c:pt>
                <c:pt idx="492">
                  <c:v>2408</c:v>
                </c:pt>
                <c:pt idx="493">
                  <c:v>2018</c:v>
                </c:pt>
                <c:pt idx="494">
                  <c:v>735</c:v>
                </c:pt>
                <c:pt idx="495">
                  <c:v>3000</c:v>
                </c:pt>
                <c:pt idx="496">
                  <c:v>1526</c:v>
                </c:pt>
                <c:pt idx="497">
                  <c:v>2115</c:v>
                </c:pt>
                <c:pt idx="498">
                  <c:v>3112</c:v>
                </c:pt>
                <c:pt idx="499">
                  <c:v>3763</c:v>
                </c:pt>
                <c:pt idx="500">
                  <c:v>4739</c:v>
                </c:pt>
                <c:pt idx="501">
                  <c:v>1650</c:v>
                </c:pt>
                <c:pt idx="502">
                  <c:v>2441</c:v>
                </c:pt>
                <c:pt idx="503">
                  <c:v>3880</c:v>
                </c:pt>
                <c:pt idx="504">
                  <c:v>3400</c:v>
                </c:pt>
                <c:pt idx="505">
                  <c:v>2385</c:v>
                </c:pt>
                <c:pt idx="506">
                  <c:v>3250</c:v>
                </c:pt>
                <c:pt idx="507">
                  <c:v>1660</c:v>
                </c:pt>
                <c:pt idx="508">
                  <c:v>5200</c:v>
                </c:pt>
                <c:pt idx="509">
                  <c:v>1889</c:v>
                </c:pt>
                <c:pt idx="510">
                  <c:v>1852</c:v>
                </c:pt>
                <c:pt idx="511">
                  <c:v>1359</c:v>
                </c:pt>
                <c:pt idx="512">
                  <c:v>1650</c:v>
                </c:pt>
                <c:pt idx="513">
                  <c:v>2250</c:v>
                </c:pt>
                <c:pt idx="514">
                  <c:v>2103</c:v>
                </c:pt>
                <c:pt idx="515">
                  <c:v>2103</c:v>
                </c:pt>
                <c:pt idx="516">
                  <c:v>2103</c:v>
                </c:pt>
                <c:pt idx="517">
                  <c:v>1750</c:v>
                </c:pt>
                <c:pt idx="518">
                  <c:v>2103</c:v>
                </c:pt>
                <c:pt idx="519">
                  <c:v>2361</c:v>
                </c:pt>
                <c:pt idx="520">
                  <c:v>2450</c:v>
                </c:pt>
                <c:pt idx="521">
                  <c:v>1534</c:v>
                </c:pt>
                <c:pt idx="522">
                  <c:v>1975</c:v>
                </c:pt>
                <c:pt idx="523">
                  <c:v>1376</c:v>
                </c:pt>
                <c:pt idx="524">
                  <c:v>1780</c:v>
                </c:pt>
                <c:pt idx="525">
                  <c:v>1415</c:v>
                </c:pt>
                <c:pt idx="526">
                  <c:v>651</c:v>
                </c:pt>
                <c:pt idx="527">
                  <c:v>2900</c:v>
                </c:pt>
                <c:pt idx="528">
                  <c:v>2650</c:v>
                </c:pt>
                <c:pt idx="529">
                  <c:v>1790</c:v>
                </c:pt>
                <c:pt idx="530">
                  <c:v>1578</c:v>
                </c:pt>
                <c:pt idx="531">
                  <c:v>1640</c:v>
                </c:pt>
                <c:pt idx="532">
                  <c:v>1950</c:v>
                </c:pt>
                <c:pt idx="533">
                  <c:v>1900</c:v>
                </c:pt>
                <c:pt idx="534">
                  <c:v>1900</c:v>
                </c:pt>
                <c:pt idx="535">
                  <c:v>2800</c:v>
                </c:pt>
                <c:pt idx="536">
                  <c:v>2995</c:v>
                </c:pt>
                <c:pt idx="537">
                  <c:v>2215</c:v>
                </c:pt>
                <c:pt idx="538">
                  <c:v>1640</c:v>
                </c:pt>
                <c:pt idx="539">
                  <c:v>2812</c:v>
                </c:pt>
                <c:pt idx="540">
                  <c:v>1741</c:v>
                </c:pt>
                <c:pt idx="541">
                  <c:v>2812</c:v>
                </c:pt>
                <c:pt idx="542">
                  <c:v>1741</c:v>
                </c:pt>
                <c:pt idx="543">
                  <c:v>2120</c:v>
                </c:pt>
                <c:pt idx="544">
                  <c:v>1524</c:v>
                </c:pt>
                <c:pt idx="545">
                  <c:v>2625</c:v>
                </c:pt>
                <c:pt idx="546">
                  <c:v>2905</c:v>
                </c:pt>
                <c:pt idx="547">
                  <c:v>2625</c:v>
                </c:pt>
                <c:pt idx="548">
                  <c:v>2025</c:v>
                </c:pt>
                <c:pt idx="549">
                  <c:v>1125</c:v>
                </c:pt>
                <c:pt idx="550">
                  <c:v>1950</c:v>
                </c:pt>
                <c:pt idx="551">
                  <c:v>2660</c:v>
                </c:pt>
                <c:pt idx="552">
                  <c:v>1810</c:v>
                </c:pt>
                <c:pt idx="553">
                  <c:v>1790</c:v>
                </c:pt>
                <c:pt idx="554">
                  <c:v>2069</c:v>
                </c:pt>
                <c:pt idx="555">
                  <c:v>2635</c:v>
                </c:pt>
                <c:pt idx="556">
                  <c:v>1980</c:v>
                </c:pt>
                <c:pt idx="557">
                  <c:v>2047</c:v>
                </c:pt>
                <c:pt idx="558">
                  <c:v>2380</c:v>
                </c:pt>
                <c:pt idx="559">
                  <c:v>1650</c:v>
                </c:pt>
                <c:pt idx="560">
                  <c:v>1239</c:v>
                </c:pt>
                <c:pt idx="561">
                  <c:v>1654</c:v>
                </c:pt>
                <c:pt idx="562">
                  <c:v>1900</c:v>
                </c:pt>
                <c:pt idx="563">
                  <c:v>4200</c:v>
                </c:pt>
                <c:pt idx="564">
                  <c:v>2660</c:v>
                </c:pt>
                <c:pt idx="565">
                  <c:v>2103</c:v>
                </c:pt>
                <c:pt idx="566">
                  <c:v>2103</c:v>
                </c:pt>
                <c:pt idx="567">
                  <c:v>2103</c:v>
                </c:pt>
                <c:pt idx="568">
                  <c:v>2325</c:v>
                </c:pt>
                <c:pt idx="569">
                  <c:v>4200</c:v>
                </c:pt>
                <c:pt idx="570">
                  <c:v>2300</c:v>
                </c:pt>
                <c:pt idx="571">
                  <c:v>2350</c:v>
                </c:pt>
                <c:pt idx="572">
                  <c:v>3090</c:v>
                </c:pt>
                <c:pt idx="573">
                  <c:v>1507</c:v>
                </c:pt>
                <c:pt idx="574">
                  <c:v>1743</c:v>
                </c:pt>
                <c:pt idx="575">
                  <c:v>489</c:v>
                </c:pt>
                <c:pt idx="576">
                  <c:v>489</c:v>
                </c:pt>
                <c:pt idx="577">
                  <c:v>2025</c:v>
                </c:pt>
                <c:pt idx="578">
                  <c:v>1950</c:v>
                </c:pt>
                <c:pt idx="579">
                  <c:v>1929</c:v>
                </c:pt>
                <c:pt idx="580">
                  <c:v>2691</c:v>
                </c:pt>
                <c:pt idx="581">
                  <c:v>2200</c:v>
                </c:pt>
                <c:pt idx="582">
                  <c:v>2895</c:v>
                </c:pt>
                <c:pt idx="583">
                  <c:v>1850</c:v>
                </c:pt>
                <c:pt idx="584">
                  <c:v>2690</c:v>
                </c:pt>
                <c:pt idx="585">
                  <c:v>2428</c:v>
                </c:pt>
                <c:pt idx="586">
                  <c:v>2150</c:v>
                </c:pt>
                <c:pt idx="587">
                  <c:v>2390</c:v>
                </c:pt>
                <c:pt idx="588">
                  <c:v>1245</c:v>
                </c:pt>
                <c:pt idx="589">
                  <c:v>5800</c:v>
                </c:pt>
                <c:pt idx="590">
                  <c:v>1351</c:v>
                </c:pt>
                <c:pt idx="591">
                  <c:v>1326</c:v>
                </c:pt>
                <c:pt idx="592">
                  <c:v>2698</c:v>
                </c:pt>
                <c:pt idx="593">
                  <c:v>2727</c:v>
                </c:pt>
                <c:pt idx="594">
                  <c:v>1930</c:v>
                </c:pt>
                <c:pt idx="595">
                  <c:v>2364</c:v>
                </c:pt>
                <c:pt idx="596">
                  <c:v>1755</c:v>
                </c:pt>
                <c:pt idx="597">
                  <c:v>2215</c:v>
                </c:pt>
                <c:pt idx="598">
                  <c:v>1755</c:v>
                </c:pt>
                <c:pt idx="599">
                  <c:v>2605</c:v>
                </c:pt>
                <c:pt idx="600">
                  <c:v>2191</c:v>
                </c:pt>
                <c:pt idx="601">
                  <c:v>2441</c:v>
                </c:pt>
                <c:pt idx="602">
                  <c:v>1650</c:v>
                </c:pt>
                <c:pt idx="603">
                  <c:v>2047</c:v>
                </c:pt>
                <c:pt idx="604">
                  <c:v>1720</c:v>
                </c:pt>
                <c:pt idx="605">
                  <c:v>1500</c:v>
                </c:pt>
                <c:pt idx="606">
                  <c:v>2000</c:v>
                </c:pt>
                <c:pt idx="607">
                  <c:v>3200</c:v>
                </c:pt>
                <c:pt idx="608">
                  <c:v>1877</c:v>
                </c:pt>
                <c:pt idx="609">
                  <c:v>1852</c:v>
                </c:pt>
                <c:pt idx="610">
                  <c:v>2660</c:v>
                </c:pt>
                <c:pt idx="611">
                  <c:v>2979</c:v>
                </c:pt>
                <c:pt idx="612">
                  <c:v>1815</c:v>
                </c:pt>
                <c:pt idx="613">
                  <c:v>2727</c:v>
                </c:pt>
                <c:pt idx="614">
                  <c:v>3470</c:v>
                </c:pt>
                <c:pt idx="615">
                  <c:v>3410</c:v>
                </c:pt>
                <c:pt idx="616">
                  <c:v>1400</c:v>
                </c:pt>
                <c:pt idx="617">
                  <c:v>2364</c:v>
                </c:pt>
                <c:pt idx="618">
                  <c:v>1930</c:v>
                </c:pt>
                <c:pt idx="619">
                  <c:v>1744</c:v>
                </c:pt>
                <c:pt idx="620">
                  <c:v>1818</c:v>
                </c:pt>
                <c:pt idx="621">
                  <c:v>1361</c:v>
                </c:pt>
                <c:pt idx="622">
                  <c:v>1776</c:v>
                </c:pt>
                <c:pt idx="623">
                  <c:v>2149</c:v>
                </c:pt>
                <c:pt idx="624">
                  <c:v>1150</c:v>
                </c:pt>
                <c:pt idx="625">
                  <c:v>1572</c:v>
                </c:pt>
                <c:pt idx="626">
                  <c:v>1889</c:v>
                </c:pt>
                <c:pt idx="627">
                  <c:v>1150</c:v>
                </c:pt>
                <c:pt idx="628">
                  <c:v>2095</c:v>
                </c:pt>
                <c:pt idx="629">
                  <c:v>1283</c:v>
                </c:pt>
                <c:pt idx="630">
                  <c:v>2150</c:v>
                </c:pt>
                <c:pt idx="631">
                  <c:v>1375</c:v>
                </c:pt>
                <c:pt idx="632">
                  <c:v>2436</c:v>
                </c:pt>
                <c:pt idx="633">
                  <c:v>1795</c:v>
                </c:pt>
                <c:pt idx="634">
                  <c:v>3434</c:v>
                </c:pt>
                <c:pt idx="635">
                  <c:v>1617</c:v>
                </c:pt>
                <c:pt idx="636">
                  <c:v>1395</c:v>
                </c:pt>
                <c:pt idx="637">
                  <c:v>1600</c:v>
                </c:pt>
                <c:pt idx="638">
                  <c:v>2025</c:v>
                </c:pt>
                <c:pt idx="639">
                  <c:v>1735</c:v>
                </c:pt>
                <c:pt idx="640">
                  <c:v>2287</c:v>
                </c:pt>
                <c:pt idx="641">
                  <c:v>2287</c:v>
                </c:pt>
                <c:pt idx="642">
                  <c:v>2450</c:v>
                </c:pt>
                <c:pt idx="643">
                  <c:v>1700</c:v>
                </c:pt>
                <c:pt idx="644">
                  <c:v>3880</c:v>
                </c:pt>
                <c:pt idx="645">
                  <c:v>2120</c:v>
                </c:pt>
                <c:pt idx="646">
                  <c:v>3130</c:v>
                </c:pt>
                <c:pt idx="647">
                  <c:v>2350</c:v>
                </c:pt>
                <c:pt idx="648">
                  <c:v>1935</c:v>
                </c:pt>
                <c:pt idx="649">
                  <c:v>2092</c:v>
                </c:pt>
                <c:pt idx="650">
                  <c:v>2100</c:v>
                </c:pt>
                <c:pt idx="651">
                  <c:v>3090</c:v>
                </c:pt>
                <c:pt idx="652">
                  <c:v>2400</c:v>
                </c:pt>
                <c:pt idx="653">
                  <c:v>2800</c:v>
                </c:pt>
                <c:pt idx="654">
                  <c:v>3000</c:v>
                </c:pt>
                <c:pt idx="655">
                  <c:v>2850</c:v>
                </c:pt>
                <c:pt idx="656">
                  <c:v>1342</c:v>
                </c:pt>
                <c:pt idx="657">
                  <c:v>1490</c:v>
                </c:pt>
                <c:pt idx="658">
                  <c:v>2366</c:v>
                </c:pt>
                <c:pt idx="659">
                  <c:v>1490</c:v>
                </c:pt>
                <c:pt idx="660">
                  <c:v>2000</c:v>
                </c:pt>
                <c:pt idx="661">
                  <c:v>3200</c:v>
                </c:pt>
                <c:pt idx="662">
                  <c:v>1950</c:v>
                </c:pt>
                <c:pt idx="663">
                  <c:v>1534</c:v>
                </c:pt>
                <c:pt idx="664">
                  <c:v>2100</c:v>
                </c:pt>
                <c:pt idx="665">
                  <c:v>302</c:v>
                </c:pt>
                <c:pt idx="666">
                  <c:v>2000</c:v>
                </c:pt>
                <c:pt idx="667">
                  <c:v>2350</c:v>
                </c:pt>
                <c:pt idx="668">
                  <c:v>2086</c:v>
                </c:pt>
                <c:pt idx="669">
                  <c:v>2550</c:v>
                </c:pt>
                <c:pt idx="670">
                  <c:v>1802</c:v>
                </c:pt>
                <c:pt idx="671">
                  <c:v>1350</c:v>
                </c:pt>
                <c:pt idx="672">
                  <c:v>10000</c:v>
                </c:pt>
                <c:pt idx="673">
                  <c:v>3100</c:v>
                </c:pt>
                <c:pt idx="674">
                  <c:v>1702</c:v>
                </c:pt>
                <c:pt idx="675">
                  <c:v>2215</c:v>
                </c:pt>
                <c:pt idx="676">
                  <c:v>3363</c:v>
                </c:pt>
                <c:pt idx="677">
                  <c:v>2383</c:v>
                </c:pt>
                <c:pt idx="678">
                  <c:v>1929</c:v>
                </c:pt>
                <c:pt idx="679">
                  <c:v>2132</c:v>
                </c:pt>
                <c:pt idx="680">
                  <c:v>1900</c:v>
                </c:pt>
                <c:pt idx="681">
                  <c:v>1283</c:v>
                </c:pt>
                <c:pt idx="682">
                  <c:v>1852</c:v>
                </c:pt>
                <c:pt idx="683">
                  <c:v>2560</c:v>
                </c:pt>
                <c:pt idx="684">
                  <c:v>2560</c:v>
                </c:pt>
                <c:pt idx="685">
                  <c:v>2120</c:v>
                </c:pt>
                <c:pt idx="686">
                  <c:v>1950</c:v>
                </c:pt>
                <c:pt idx="687">
                  <c:v>1975</c:v>
                </c:pt>
                <c:pt idx="688">
                  <c:v>1965</c:v>
                </c:pt>
                <c:pt idx="689">
                  <c:v>2010</c:v>
                </c:pt>
                <c:pt idx="690">
                  <c:v>2450</c:v>
                </c:pt>
                <c:pt idx="691">
                  <c:v>1650</c:v>
                </c:pt>
                <c:pt idx="692">
                  <c:v>1745</c:v>
                </c:pt>
                <c:pt idx="693">
                  <c:v>1550</c:v>
                </c:pt>
                <c:pt idx="694">
                  <c:v>1320</c:v>
                </c:pt>
                <c:pt idx="695">
                  <c:v>1758</c:v>
                </c:pt>
                <c:pt idx="696">
                  <c:v>4337</c:v>
                </c:pt>
                <c:pt idx="697">
                  <c:v>1760</c:v>
                </c:pt>
                <c:pt idx="698">
                  <c:v>1900</c:v>
                </c:pt>
                <c:pt idx="699">
                  <c:v>2217</c:v>
                </c:pt>
                <c:pt idx="700">
                  <c:v>1500</c:v>
                </c:pt>
                <c:pt idx="701">
                  <c:v>1325</c:v>
                </c:pt>
                <c:pt idx="702">
                  <c:v>2003</c:v>
                </c:pt>
                <c:pt idx="703">
                  <c:v>2358</c:v>
                </c:pt>
                <c:pt idx="704">
                  <c:v>2048</c:v>
                </c:pt>
                <c:pt idx="705">
                  <c:v>2095</c:v>
                </c:pt>
                <c:pt idx="706">
                  <c:v>1692</c:v>
                </c:pt>
                <c:pt idx="707">
                  <c:v>2950</c:v>
                </c:pt>
                <c:pt idx="708">
                  <c:v>3350</c:v>
                </c:pt>
                <c:pt idx="709">
                  <c:v>2290</c:v>
                </c:pt>
                <c:pt idx="710">
                  <c:v>3150</c:v>
                </c:pt>
                <c:pt idx="711">
                  <c:v>2355</c:v>
                </c:pt>
                <c:pt idx="712">
                  <c:v>2162</c:v>
                </c:pt>
                <c:pt idx="713">
                  <c:v>2779</c:v>
                </c:pt>
                <c:pt idx="714">
                  <c:v>1381</c:v>
                </c:pt>
                <c:pt idx="715">
                  <c:v>2072</c:v>
                </c:pt>
                <c:pt idx="716">
                  <c:v>2545</c:v>
                </c:pt>
                <c:pt idx="717">
                  <c:v>6500</c:v>
                </c:pt>
                <c:pt idx="718">
                  <c:v>1366</c:v>
                </c:pt>
                <c:pt idx="719">
                  <c:v>645</c:v>
                </c:pt>
                <c:pt idx="720">
                  <c:v>645</c:v>
                </c:pt>
                <c:pt idx="721">
                  <c:v>489</c:v>
                </c:pt>
                <c:pt idx="722">
                  <c:v>489</c:v>
                </c:pt>
                <c:pt idx="723">
                  <c:v>1050</c:v>
                </c:pt>
                <c:pt idx="724">
                  <c:v>1366</c:v>
                </c:pt>
                <c:pt idx="725">
                  <c:v>1650</c:v>
                </c:pt>
                <c:pt idx="726">
                  <c:v>850</c:v>
                </c:pt>
                <c:pt idx="727">
                  <c:v>1550</c:v>
                </c:pt>
                <c:pt idx="728">
                  <c:v>1484</c:v>
                </c:pt>
                <c:pt idx="729">
                  <c:v>1578</c:v>
                </c:pt>
                <c:pt idx="730">
                  <c:v>2576</c:v>
                </c:pt>
                <c:pt idx="731">
                  <c:v>2441</c:v>
                </c:pt>
                <c:pt idx="732">
                  <c:v>1762</c:v>
                </c:pt>
                <c:pt idx="733">
                  <c:v>1366</c:v>
                </c:pt>
                <c:pt idx="734">
                  <c:v>1943</c:v>
                </c:pt>
                <c:pt idx="735">
                  <c:v>2361</c:v>
                </c:pt>
                <c:pt idx="736">
                  <c:v>1628</c:v>
                </c:pt>
                <c:pt idx="737">
                  <c:v>1616</c:v>
                </c:pt>
                <c:pt idx="738">
                  <c:v>1991</c:v>
                </c:pt>
                <c:pt idx="739">
                  <c:v>1245</c:v>
                </c:pt>
                <c:pt idx="740">
                  <c:v>1980</c:v>
                </c:pt>
                <c:pt idx="741">
                  <c:v>1838</c:v>
                </c:pt>
                <c:pt idx="742">
                  <c:v>2149</c:v>
                </c:pt>
                <c:pt idx="743">
                  <c:v>2000</c:v>
                </c:pt>
                <c:pt idx="744">
                  <c:v>1578</c:v>
                </c:pt>
                <c:pt idx="745">
                  <c:v>1500</c:v>
                </c:pt>
                <c:pt idx="746">
                  <c:v>2089</c:v>
                </c:pt>
                <c:pt idx="747">
                  <c:v>2150</c:v>
                </c:pt>
                <c:pt idx="748">
                  <c:v>2403</c:v>
                </c:pt>
                <c:pt idx="749">
                  <c:v>1365</c:v>
                </c:pt>
                <c:pt idx="750">
                  <c:v>1822</c:v>
                </c:pt>
                <c:pt idx="751">
                  <c:v>2408</c:v>
                </c:pt>
                <c:pt idx="752">
                  <c:v>1963</c:v>
                </c:pt>
                <c:pt idx="753">
                  <c:v>2358</c:v>
                </c:pt>
                <c:pt idx="754">
                  <c:v>2358</c:v>
                </c:pt>
                <c:pt idx="755">
                  <c:v>2452</c:v>
                </c:pt>
                <c:pt idx="756">
                  <c:v>2575</c:v>
                </c:pt>
                <c:pt idx="757">
                  <c:v>2047</c:v>
                </c:pt>
                <c:pt idx="758">
                  <c:v>1935</c:v>
                </c:pt>
                <c:pt idx="759">
                  <c:v>2000</c:v>
                </c:pt>
                <c:pt idx="760">
                  <c:v>1400</c:v>
                </c:pt>
                <c:pt idx="761">
                  <c:v>2385</c:v>
                </c:pt>
                <c:pt idx="762">
                  <c:v>2164</c:v>
                </c:pt>
                <c:pt idx="763">
                  <c:v>2038</c:v>
                </c:pt>
                <c:pt idx="764">
                  <c:v>1950</c:v>
                </c:pt>
                <c:pt idx="765">
                  <c:v>2802</c:v>
                </c:pt>
                <c:pt idx="766">
                  <c:v>1976</c:v>
                </c:pt>
                <c:pt idx="767">
                  <c:v>2305</c:v>
                </c:pt>
                <c:pt idx="768">
                  <c:v>2692</c:v>
                </c:pt>
                <c:pt idx="769">
                  <c:v>1578</c:v>
                </c:pt>
                <c:pt idx="770">
                  <c:v>2660</c:v>
                </c:pt>
                <c:pt idx="771">
                  <c:v>2273</c:v>
                </c:pt>
                <c:pt idx="772">
                  <c:v>598</c:v>
                </c:pt>
                <c:pt idx="773">
                  <c:v>1735</c:v>
                </c:pt>
                <c:pt idx="774">
                  <c:v>1270</c:v>
                </c:pt>
                <c:pt idx="775">
                  <c:v>1963</c:v>
                </c:pt>
                <c:pt idx="776">
                  <c:v>3390</c:v>
                </c:pt>
                <c:pt idx="777">
                  <c:v>2266</c:v>
                </c:pt>
                <c:pt idx="778">
                  <c:v>1523</c:v>
                </c:pt>
                <c:pt idx="779">
                  <c:v>2390</c:v>
                </c:pt>
                <c:pt idx="780">
                  <c:v>3246</c:v>
                </c:pt>
                <c:pt idx="781">
                  <c:v>1929</c:v>
                </c:pt>
                <c:pt idx="782">
                  <c:v>1400</c:v>
                </c:pt>
                <c:pt idx="783">
                  <c:v>1340</c:v>
                </c:pt>
                <c:pt idx="784">
                  <c:v>2191</c:v>
                </c:pt>
                <c:pt idx="785">
                  <c:v>3198</c:v>
                </c:pt>
                <c:pt idx="786">
                  <c:v>2025</c:v>
                </c:pt>
                <c:pt idx="787">
                  <c:v>1336</c:v>
                </c:pt>
                <c:pt idx="788">
                  <c:v>1345</c:v>
                </c:pt>
                <c:pt idx="789">
                  <c:v>448</c:v>
                </c:pt>
                <c:pt idx="790">
                  <c:v>2356</c:v>
                </c:pt>
                <c:pt idx="791">
                  <c:v>1930</c:v>
                </c:pt>
                <c:pt idx="792">
                  <c:v>1741</c:v>
                </c:pt>
                <c:pt idx="793">
                  <c:v>1640</c:v>
                </c:pt>
                <c:pt idx="794">
                  <c:v>1943</c:v>
                </c:pt>
                <c:pt idx="795">
                  <c:v>3400</c:v>
                </c:pt>
                <c:pt idx="796">
                  <c:v>1852</c:v>
                </c:pt>
                <c:pt idx="797">
                  <c:v>2950</c:v>
                </c:pt>
                <c:pt idx="798">
                  <c:v>1777</c:v>
                </c:pt>
                <c:pt idx="799">
                  <c:v>2200</c:v>
                </c:pt>
                <c:pt idx="800">
                  <c:v>1751</c:v>
                </c:pt>
                <c:pt idx="801">
                  <c:v>1457</c:v>
                </c:pt>
                <c:pt idx="802">
                  <c:v>2690</c:v>
                </c:pt>
                <c:pt idx="803">
                  <c:v>2217</c:v>
                </c:pt>
                <c:pt idx="804">
                  <c:v>1550</c:v>
                </c:pt>
                <c:pt idx="805">
                  <c:v>1550</c:v>
                </c:pt>
                <c:pt idx="806">
                  <c:v>1997</c:v>
                </c:pt>
                <c:pt idx="807">
                  <c:v>1580</c:v>
                </c:pt>
                <c:pt idx="808">
                  <c:v>2225</c:v>
                </c:pt>
                <c:pt idx="809">
                  <c:v>6565</c:v>
                </c:pt>
                <c:pt idx="810">
                  <c:v>1745</c:v>
                </c:pt>
                <c:pt idx="811">
                  <c:v>1215</c:v>
                </c:pt>
                <c:pt idx="812">
                  <c:v>1942</c:v>
                </c:pt>
                <c:pt idx="813">
                  <c:v>2200</c:v>
                </c:pt>
                <c:pt idx="814">
                  <c:v>1573</c:v>
                </c:pt>
                <c:pt idx="815">
                  <c:v>1711</c:v>
                </c:pt>
                <c:pt idx="816">
                  <c:v>2003</c:v>
                </c:pt>
                <c:pt idx="817">
                  <c:v>2361</c:v>
                </c:pt>
                <c:pt idx="818">
                  <c:v>3150</c:v>
                </c:pt>
                <c:pt idx="819">
                  <c:v>2585</c:v>
                </c:pt>
                <c:pt idx="820">
                  <c:v>1750</c:v>
                </c:pt>
                <c:pt idx="821">
                  <c:v>1880</c:v>
                </c:pt>
                <c:pt idx="822">
                  <c:v>1970</c:v>
                </c:pt>
                <c:pt idx="823">
                  <c:v>1578</c:v>
                </c:pt>
                <c:pt idx="824">
                  <c:v>1568</c:v>
                </c:pt>
                <c:pt idx="825">
                  <c:v>1568</c:v>
                </c:pt>
                <c:pt idx="826">
                  <c:v>2010</c:v>
                </c:pt>
                <c:pt idx="827">
                  <c:v>1608</c:v>
                </c:pt>
                <c:pt idx="828">
                  <c:v>2872</c:v>
                </c:pt>
                <c:pt idx="829">
                  <c:v>2132</c:v>
                </c:pt>
                <c:pt idx="830">
                  <c:v>1745</c:v>
                </c:pt>
                <c:pt idx="831">
                  <c:v>2545</c:v>
                </c:pt>
                <c:pt idx="832">
                  <c:v>1880</c:v>
                </c:pt>
                <c:pt idx="833">
                  <c:v>2979</c:v>
                </c:pt>
                <c:pt idx="834">
                  <c:v>2100</c:v>
                </c:pt>
                <c:pt idx="835">
                  <c:v>1682</c:v>
                </c:pt>
                <c:pt idx="836">
                  <c:v>2400</c:v>
                </c:pt>
                <c:pt idx="837">
                  <c:v>2200</c:v>
                </c:pt>
                <c:pt idx="838">
                  <c:v>1720</c:v>
                </c:pt>
                <c:pt idx="839">
                  <c:v>1650</c:v>
                </c:pt>
                <c:pt idx="840">
                  <c:v>2103</c:v>
                </c:pt>
                <c:pt idx="841">
                  <c:v>1900</c:v>
                </c:pt>
                <c:pt idx="842">
                  <c:v>1854</c:v>
                </c:pt>
                <c:pt idx="843">
                  <c:v>3750</c:v>
                </c:pt>
                <c:pt idx="844">
                  <c:v>1811</c:v>
                </c:pt>
                <c:pt idx="845">
                  <c:v>1415</c:v>
                </c:pt>
                <c:pt idx="846">
                  <c:v>1802</c:v>
                </c:pt>
                <c:pt idx="847">
                  <c:v>2193</c:v>
                </c:pt>
                <c:pt idx="848">
                  <c:v>2350</c:v>
                </c:pt>
                <c:pt idx="849">
                  <c:v>2350</c:v>
                </c:pt>
                <c:pt idx="850">
                  <c:v>2764</c:v>
                </c:pt>
                <c:pt idx="851">
                  <c:v>1929</c:v>
                </c:pt>
                <c:pt idx="852">
                  <c:v>2383</c:v>
                </c:pt>
                <c:pt idx="853">
                  <c:v>2588</c:v>
                </c:pt>
                <c:pt idx="854">
                  <c:v>2200</c:v>
                </c:pt>
                <c:pt idx="855">
                  <c:v>1852</c:v>
                </c:pt>
                <c:pt idx="856">
                  <c:v>1692</c:v>
                </c:pt>
                <c:pt idx="857">
                  <c:v>1745</c:v>
                </c:pt>
                <c:pt idx="858">
                  <c:v>1615</c:v>
                </c:pt>
                <c:pt idx="859">
                  <c:v>2042</c:v>
                </c:pt>
                <c:pt idx="860">
                  <c:v>2350</c:v>
                </c:pt>
                <c:pt idx="861">
                  <c:v>1930</c:v>
                </c:pt>
                <c:pt idx="862">
                  <c:v>1790</c:v>
                </c:pt>
                <c:pt idx="863">
                  <c:v>1650</c:v>
                </c:pt>
                <c:pt idx="864">
                  <c:v>2000</c:v>
                </c:pt>
                <c:pt idx="865">
                  <c:v>1740</c:v>
                </c:pt>
                <c:pt idx="866">
                  <c:v>2875</c:v>
                </c:pt>
                <c:pt idx="867">
                  <c:v>1415</c:v>
                </c:pt>
                <c:pt idx="868">
                  <c:v>650</c:v>
                </c:pt>
                <c:pt idx="869">
                  <c:v>1550</c:v>
                </c:pt>
                <c:pt idx="870">
                  <c:v>1700</c:v>
                </c:pt>
                <c:pt idx="871">
                  <c:v>1717</c:v>
                </c:pt>
                <c:pt idx="872">
                  <c:v>2003</c:v>
                </c:pt>
                <c:pt idx="873">
                  <c:v>1565</c:v>
                </c:pt>
                <c:pt idx="874">
                  <c:v>1300</c:v>
                </c:pt>
                <c:pt idx="875">
                  <c:v>1650</c:v>
                </c:pt>
                <c:pt idx="876">
                  <c:v>1430</c:v>
                </c:pt>
                <c:pt idx="877">
                  <c:v>2061</c:v>
                </c:pt>
                <c:pt idx="878">
                  <c:v>2200</c:v>
                </c:pt>
                <c:pt idx="879">
                  <c:v>1415</c:v>
                </c:pt>
                <c:pt idx="880">
                  <c:v>2779</c:v>
                </c:pt>
                <c:pt idx="881">
                  <c:v>1805</c:v>
                </c:pt>
                <c:pt idx="882">
                  <c:v>1362</c:v>
                </c:pt>
                <c:pt idx="883">
                  <c:v>2000</c:v>
                </c:pt>
                <c:pt idx="884">
                  <c:v>2182</c:v>
                </c:pt>
                <c:pt idx="885">
                  <c:v>2400</c:v>
                </c:pt>
                <c:pt idx="886">
                  <c:v>2300</c:v>
                </c:pt>
                <c:pt idx="887">
                  <c:v>1750</c:v>
                </c:pt>
                <c:pt idx="888">
                  <c:v>2875</c:v>
                </c:pt>
                <c:pt idx="889">
                  <c:v>1745</c:v>
                </c:pt>
                <c:pt idx="890">
                  <c:v>2215</c:v>
                </c:pt>
                <c:pt idx="891">
                  <c:v>3150</c:v>
                </c:pt>
                <c:pt idx="892">
                  <c:v>2450</c:v>
                </c:pt>
                <c:pt idx="893">
                  <c:v>3150</c:v>
                </c:pt>
                <c:pt idx="894">
                  <c:v>1481</c:v>
                </c:pt>
                <c:pt idx="895">
                  <c:v>2000</c:v>
                </c:pt>
                <c:pt idx="896">
                  <c:v>3150</c:v>
                </c:pt>
                <c:pt idx="897">
                  <c:v>1650</c:v>
                </c:pt>
                <c:pt idx="898">
                  <c:v>1420</c:v>
                </c:pt>
                <c:pt idx="899">
                  <c:v>1950</c:v>
                </c:pt>
                <c:pt idx="900">
                  <c:v>1950</c:v>
                </c:pt>
                <c:pt idx="901">
                  <c:v>1640</c:v>
                </c:pt>
                <c:pt idx="902">
                  <c:v>1702</c:v>
                </c:pt>
                <c:pt idx="903">
                  <c:v>700</c:v>
                </c:pt>
                <c:pt idx="904">
                  <c:v>1744</c:v>
                </c:pt>
                <c:pt idx="905">
                  <c:v>3950</c:v>
                </c:pt>
                <c:pt idx="906">
                  <c:v>3950</c:v>
                </c:pt>
                <c:pt idx="907">
                  <c:v>2408</c:v>
                </c:pt>
                <c:pt idx="908">
                  <c:v>1640</c:v>
                </c:pt>
                <c:pt idx="909">
                  <c:v>2092</c:v>
                </c:pt>
                <c:pt idx="910">
                  <c:v>1750</c:v>
                </c:pt>
                <c:pt idx="911">
                  <c:v>2273</c:v>
                </c:pt>
                <c:pt idx="912">
                  <c:v>1640</c:v>
                </c:pt>
                <c:pt idx="913">
                  <c:v>1744</c:v>
                </c:pt>
                <c:pt idx="914">
                  <c:v>2802</c:v>
                </c:pt>
                <c:pt idx="915">
                  <c:v>1703</c:v>
                </c:pt>
                <c:pt idx="916">
                  <c:v>501</c:v>
                </c:pt>
                <c:pt idx="917">
                  <c:v>1245</c:v>
                </c:pt>
                <c:pt idx="918">
                  <c:v>2215</c:v>
                </c:pt>
                <c:pt idx="919">
                  <c:v>1310</c:v>
                </c:pt>
                <c:pt idx="920">
                  <c:v>1702</c:v>
                </c:pt>
                <c:pt idx="921">
                  <c:v>2092</c:v>
                </c:pt>
                <c:pt idx="922">
                  <c:v>2290</c:v>
                </c:pt>
                <c:pt idx="923">
                  <c:v>1385</c:v>
                </c:pt>
                <c:pt idx="924">
                  <c:v>2355</c:v>
                </c:pt>
                <c:pt idx="925">
                  <c:v>1997</c:v>
                </c:pt>
                <c:pt idx="926">
                  <c:v>1275</c:v>
                </c:pt>
                <c:pt idx="927">
                  <c:v>1457</c:v>
                </c:pt>
                <c:pt idx="928">
                  <c:v>3243</c:v>
                </c:pt>
                <c:pt idx="929">
                  <c:v>2132</c:v>
                </c:pt>
                <c:pt idx="930">
                  <c:v>1364</c:v>
                </c:pt>
                <c:pt idx="931">
                  <c:v>1534</c:v>
                </c:pt>
                <c:pt idx="932">
                  <c:v>1366</c:v>
                </c:pt>
                <c:pt idx="933">
                  <c:v>3150</c:v>
                </c:pt>
                <c:pt idx="934">
                  <c:v>1650</c:v>
                </c:pt>
                <c:pt idx="935">
                  <c:v>1943</c:v>
                </c:pt>
                <c:pt idx="936">
                  <c:v>2290</c:v>
                </c:pt>
                <c:pt idx="937">
                  <c:v>2361</c:v>
                </c:pt>
                <c:pt idx="938">
                  <c:v>1735</c:v>
                </c:pt>
                <c:pt idx="939">
                  <c:v>1365</c:v>
                </c:pt>
                <c:pt idx="940">
                  <c:v>2320</c:v>
                </c:pt>
                <c:pt idx="941">
                  <c:v>2724</c:v>
                </c:pt>
                <c:pt idx="942">
                  <c:v>2093</c:v>
                </c:pt>
                <c:pt idx="943">
                  <c:v>735</c:v>
                </c:pt>
                <c:pt idx="944">
                  <c:v>1370</c:v>
                </c:pt>
                <c:pt idx="945">
                  <c:v>1424</c:v>
                </c:pt>
                <c:pt idx="946">
                  <c:v>1990</c:v>
                </c:pt>
                <c:pt idx="947">
                  <c:v>1735</c:v>
                </c:pt>
                <c:pt idx="948">
                  <c:v>1230</c:v>
                </c:pt>
                <c:pt idx="949">
                  <c:v>3390</c:v>
                </c:pt>
                <c:pt idx="950">
                  <c:v>4200</c:v>
                </c:pt>
                <c:pt idx="951">
                  <c:v>2450</c:v>
                </c:pt>
                <c:pt idx="952">
                  <c:v>2704</c:v>
                </c:pt>
                <c:pt idx="953">
                  <c:v>1300</c:v>
                </c:pt>
                <c:pt idx="954">
                  <c:v>2150</c:v>
                </c:pt>
                <c:pt idx="955">
                  <c:v>2000</c:v>
                </c:pt>
                <c:pt idx="956">
                  <c:v>1650</c:v>
                </c:pt>
                <c:pt idx="957">
                  <c:v>915</c:v>
                </c:pt>
                <c:pt idx="958">
                  <c:v>1359</c:v>
                </c:pt>
                <c:pt idx="959">
                  <c:v>1942</c:v>
                </c:pt>
                <c:pt idx="960">
                  <c:v>2875</c:v>
                </c:pt>
                <c:pt idx="961">
                  <c:v>1745</c:v>
                </c:pt>
                <c:pt idx="962">
                  <c:v>2355</c:v>
                </c:pt>
                <c:pt idx="963">
                  <c:v>2217</c:v>
                </c:pt>
                <c:pt idx="964">
                  <c:v>2217</c:v>
                </c:pt>
                <c:pt idx="965">
                  <c:v>2691</c:v>
                </c:pt>
                <c:pt idx="966">
                  <c:v>1579</c:v>
                </c:pt>
                <c:pt idx="967">
                  <c:v>1385</c:v>
                </c:pt>
                <c:pt idx="968">
                  <c:v>1385</c:v>
                </c:pt>
                <c:pt idx="969">
                  <c:v>1760</c:v>
                </c:pt>
                <c:pt idx="970">
                  <c:v>2355</c:v>
                </c:pt>
                <c:pt idx="971">
                  <c:v>2355</c:v>
                </c:pt>
                <c:pt idx="972">
                  <c:v>1760</c:v>
                </c:pt>
                <c:pt idx="973">
                  <c:v>2352</c:v>
                </c:pt>
                <c:pt idx="974">
                  <c:v>1997</c:v>
                </c:pt>
                <c:pt idx="975">
                  <c:v>2217</c:v>
                </c:pt>
                <c:pt idx="976">
                  <c:v>2690</c:v>
                </c:pt>
                <c:pt idx="977">
                  <c:v>1827.5</c:v>
                </c:pt>
                <c:pt idx="978">
                  <c:v>1620</c:v>
                </c:pt>
                <c:pt idx="979">
                  <c:v>1755</c:v>
                </c:pt>
                <c:pt idx="980">
                  <c:v>1490</c:v>
                </c:pt>
                <c:pt idx="981">
                  <c:v>1490</c:v>
                </c:pt>
                <c:pt idx="982">
                  <c:v>1720</c:v>
                </c:pt>
                <c:pt idx="983">
                  <c:v>3434</c:v>
                </c:pt>
                <c:pt idx="984">
                  <c:v>1671</c:v>
                </c:pt>
                <c:pt idx="985">
                  <c:v>1772</c:v>
                </c:pt>
                <c:pt idx="986">
                  <c:v>1640</c:v>
                </c:pt>
                <c:pt idx="987">
                  <c:v>1741</c:v>
                </c:pt>
                <c:pt idx="988">
                  <c:v>1510</c:v>
                </c:pt>
                <c:pt idx="989">
                  <c:v>1720</c:v>
                </c:pt>
                <c:pt idx="990">
                  <c:v>1755</c:v>
                </c:pt>
                <c:pt idx="991">
                  <c:v>1740</c:v>
                </c:pt>
                <c:pt idx="992">
                  <c:v>1923</c:v>
                </c:pt>
                <c:pt idx="993">
                  <c:v>1900</c:v>
                </c:pt>
                <c:pt idx="994">
                  <c:v>1850</c:v>
                </c:pt>
                <c:pt idx="995">
                  <c:v>1815</c:v>
                </c:pt>
                <c:pt idx="996">
                  <c:v>1620</c:v>
                </c:pt>
                <c:pt idx="997">
                  <c:v>2660</c:v>
                </c:pt>
                <c:pt idx="998">
                  <c:v>4115</c:v>
                </c:pt>
                <c:pt idx="999">
                  <c:v>1703</c:v>
                </c:pt>
                <c:pt idx="1000">
                  <c:v>1890</c:v>
                </c:pt>
                <c:pt idx="1001">
                  <c:v>2066</c:v>
                </c:pt>
                <c:pt idx="1002">
                  <c:v>1791</c:v>
                </c:pt>
                <c:pt idx="1003">
                  <c:v>1503</c:v>
                </c:pt>
                <c:pt idx="1004">
                  <c:v>1450</c:v>
                </c:pt>
                <c:pt idx="1005">
                  <c:v>1307</c:v>
                </c:pt>
                <c:pt idx="1006">
                  <c:v>1472</c:v>
                </c:pt>
                <c:pt idx="1007">
                  <c:v>1950</c:v>
                </c:pt>
                <c:pt idx="1008">
                  <c:v>1943</c:v>
                </c:pt>
                <c:pt idx="1009">
                  <c:v>1534</c:v>
                </c:pt>
                <c:pt idx="1010">
                  <c:v>3055</c:v>
                </c:pt>
                <c:pt idx="1011">
                  <c:v>2149</c:v>
                </c:pt>
                <c:pt idx="1012">
                  <c:v>2200</c:v>
                </c:pt>
                <c:pt idx="1013">
                  <c:v>1700</c:v>
                </c:pt>
                <c:pt idx="1014">
                  <c:v>2150</c:v>
                </c:pt>
                <c:pt idx="1015">
                  <c:v>1283</c:v>
                </c:pt>
                <c:pt idx="1016">
                  <c:v>3763</c:v>
                </c:pt>
                <c:pt idx="1017">
                  <c:v>2150</c:v>
                </c:pt>
                <c:pt idx="1018">
                  <c:v>4250</c:v>
                </c:pt>
                <c:pt idx="1019">
                  <c:v>1200</c:v>
                </c:pt>
                <c:pt idx="1020">
                  <c:v>2812</c:v>
                </c:pt>
                <c:pt idx="1021">
                  <c:v>3355</c:v>
                </c:pt>
                <c:pt idx="1022">
                  <c:v>4400</c:v>
                </c:pt>
                <c:pt idx="1023">
                  <c:v>4500</c:v>
                </c:pt>
                <c:pt idx="1024">
                  <c:v>2217</c:v>
                </c:pt>
                <c:pt idx="1025">
                  <c:v>2567</c:v>
                </c:pt>
                <c:pt idx="1026">
                  <c:v>1380</c:v>
                </c:pt>
                <c:pt idx="1027">
                  <c:v>1860</c:v>
                </c:pt>
                <c:pt idx="1028">
                  <c:v>1860</c:v>
                </c:pt>
                <c:pt idx="1029">
                  <c:v>3090</c:v>
                </c:pt>
                <c:pt idx="1030">
                  <c:v>2010</c:v>
                </c:pt>
                <c:pt idx="1031">
                  <c:v>1380</c:v>
                </c:pt>
                <c:pt idx="1032">
                  <c:v>1578</c:v>
                </c:pt>
                <c:pt idx="1033">
                  <c:v>1763</c:v>
                </c:pt>
                <c:pt idx="1034">
                  <c:v>1815</c:v>
                </c:pt>
                <c:pt idx="1035">
                  <c:v>1650</c:v>
                </c:pt>
                <c:pt idx="1036">
                  <c:v>2605</c:v>
                </c:pt>
                <c:pt idx="1037">
                  <c:v>2191</c:v>
                </c:pt>
                <c:pt idx="1038">
                  <c:v>2191</c:v>
                </c:pt>
                <c:pt idx="1039">
                  <c:v>2191</c:v>
                </c:pt>
                <c:pt idx="1040">
                  <c:v>1750</c:v>
                </c:pt>
                <c:pt idx="1041">
                  <c:v>1925</c:v>
                </c:pt>
                <c:pt idx="1042">
                  <c:v>2768</c:v>
                </c:pt>
                <c:pt idx="1043">
                  <c:v>2368</c:v>
                </c:pt>
                <c:pt idx="1044">
                  <c:v>2300</c:v>
                </c:pt>
                <c:pt idx="1045">
                  <c:v>1756</c:v>
                </c:pt>
                <c:pt idx="1046">
                  <c:v>2350</c:v>
                </c:pt>
                <c:pt idx="1047">
                  <c:v>2350</c:v>
                </c:pt>
                <c:pt idx="1048">
                  <c:v>1755</c:v>
                </c:pt>
                <c:pt idx="1049">
                  <c:v>591</c:v>
                </c:pt>
                <c:pt idx="1050">
                  <c:v>1950</c:v>
                </c:pt>
                <c:pt idx="1051">
                  <c:v>1975</c:v>
                </c:pt>
                <c:pt idx="1052">
                  <c:v>1650</c:v>
                </c:pt>
                <c:pt idx="1053">
                  <c:v>1983</c:v>
                </c:pt>
                <c:pt idx="1054">
                  <c:v>1980</c:v>
                </c:pt>
                <c:pt idx="1055">
                  <c:v>1950</c:v>
                </c:pt>
                <c:pt idx="1056">
                  <c:v>2109</c:v>
                </c:pt>
                <c:pt idx="1057">
                  <c:v>1352</c:v>
                </c:pt>
                <c:pt idx="1058">
                  <c:v>1741</c:v>
                </c:pt>
                <c:pt idx="1059">
                  <c:v>2812</c:v>
                </c:pt>
                <c:pt idx="1060">
                  <c:v>2408</c:v>
                </c:pt>
                <c:pt idx="1061">
                  <c:v>1735</c:v>
                </c:pt>
                <c:pt idx="1062">
                  <c:v>1395</c:v>
                </c:pt>
                <c:pt idx="1063">
                  <c:v>1020</c:v>
                </c:pt>
                <c:pt idx="1064">
                  <c:v>1975</c:v>
                </c:pt>
                <c:pt idx="1065">
                  <c:v>1650</c:v>
                </c:pt>
                <c:pt idx="1066">
                  <c:v>1650</c:v>
                </c:pt>
                <c:pt idx="1067">
                  <c:v>1975</c:v>
                </c:pt>
                <c:pt idx="1068">
                  <c:v>1650</c:v>
                </c:pt>
                <c:pt idx="1069">
                  <c:v>1975</c:v>
                </c:pt>
                <c:pt idx="1070">
                  <c:v>1650</c:v>
                </c:pt>
                <c:pt idx="1071">
                  <c:v>2410</c:v>
                </c:pt>
                <c:pt idx="1072">
                  <c:v>1342</c:v>
                </c:pt>
                <c:pt idx="1073">
                  <c:v>1877</c:v>
                </c:pt>
                <c:pt idx="1074">
                  <c:v>2480</c:v>
                </c:pt>
                <c:pt idx="1075">
                  <c:v>1735</c:v>
                </c:pt>
                <c:pt idx="1076">
                  <c:v>1794</c:v>
                </c:pt>
                <c:pt idx="1077">
                  <c:v>1534</c:v>
                </c:pt>
                <c:pt idx="1078">
                  <c:v>2390</c:v>
                </c:pt>
                <c:pt idx="1079">
                  <c:v>2711</c:v>
                </c:pt>
                <c:pt idx="1080">
                  <c:v>2605</c:v>
                </c:pt>
                <c:pt idx="1081">
                  <c:v>2010</c:v>
                </c:pt>
                <c:pt idx="1082">
                  <c:v>2010</c:v>
                </c:pt>
                <c:pt idx="1083">
                  <c:v>1578</c:v>
                </c:pt>
                <c:pt idx="1084">
                  <c:v>1578</c:v>
                </c:pt>
                <c:pt idx="1085">
                  <c:v>1930</c:v>
                </c:pt>
                <c:pt idx="1086">
                  <c:v>468</c:v>
                </c:pt>
                <c:pt idx="1087">
                  <c:v>2150</c:v>
                </c:pt>
                <c:pt idx="1088">
                  <c:v>2160</c:v>
                </c:pt>
                <c:pt idx="1089">
                  <c:v>2251.42</c:v>
                </c:pt>
                <c:pt idx="1090">
                  <c:v>1816</c:v>
                </c:pt>
                <c:pt idx="1091">
                  <c:v>1800</c:v>
                </c:pt>
                <c:pt idx="1092">
                  <c:v>2700</c:v>
                </c:pt>
                <c:pt idx="1093">
                  <c:v>2692</c:v>
                </c:pt>
                <c:pt idx="1094">
                  <c:v>1950</c:v>
                </c:pt>
                <c:pt idx="1095">
                  <c:v>583</c:v>
                </c:pt>
                <c:pt idx="1096">
                  <c:v>1366</c:v>
                </c:pt>
                <c:pt idx="1097">
                  <c:v>2579</c:v>
                </c:pt>
                <c:pt idx="1098">
                  <c:v>2809</c:v>
                </c:pt>
                <c:pt idx="1099">
                  <c:v>5350</c:v>
                </c:pt>
                <c:pt idx="1100">
                  <c:v>1276</c:v>
                </c:pt>
                <c:pt idx="1101">
                  <c:v>1997</c:v>
                </c:pt>
                <c:pt idx="1102">
                  <c:v>1435</c:v>
                </c:pt>
                <c:pt idx="1103">
                  <c:v>1300</c:v>
                </c:pt>
                <c:pt idx="1104">
                  <c:v>2491</c:v>
                </c:pt>
                <c:pt idx="1105">
                  <c:v>2160</c:v>
                </c:pt>
                <c:pt idx="1106">
                  <c:v>1435</c:v>
                </c:pt>
                <c:pt idx="1107">
                  <c:v>1298</c:v>
                </c:pt>
                <c:pt idx="1108">
                  <c:v>1430</c:v>
                </c:pt>
                <c:pt idx="1109">
                  <c:v>1312</c:v>
                </c:pt>
                <c:pt idx="1110">
                  <c:v>2244</c:v>
                </c:pt>
                <c:pt idx="1111">
                  <c:v>1645</c:v>
                </c:pt>
                <c:pt idx="1112">
                  <c:v>1350</c:v>
                </c:pt>
                <c:pt idx="1113">
                  <c:v>1750</c:v>
                </c:pt>
                <c:pt idx="1114">
                  <c:v>2575</c:v>
                </c:pt>
                <c:pt idx="1115">
                  <c:v>1245</c:v>
                </c:pt>
                <c:pt idx="1116">
                  <c:v>2408</c:v>
                </c:pt>
                <c:pt idx="1117">
                  <c:v>2010</c:v>
                </c:pt>
                <c:pt idx="1118">
                  <c:v>1970</c:v>
                </c:pt>
                <c:pt idx="1119">
                  <c:v>1578</c:v>
                </c:pt>
                <c:pt idx="1120">
                  <c:v>2100</c:v>
                </c:pt>
                <c:pt idx="1121">
                  <c:v>1930</c:v>
                </c:pt>
                <c:pt idx="1122">
                  <c:v>1180</c:v>
                </c:pt>
                <c:pt idx="1123">
                  <c:v>1342</c:v>
                </c:pt>
                <c:pt idx="1124">
                  <c:v>1975</c:v>
                </c:pt>
                <c:pt idx="1125">
                  <c:v>1755</c:v>
                </c:pt>
                <c:pt idx="1126">
                  <c:v>3300</c:v>
                </c:pt>
                <c:pt idx="1127">
                  <c:v>1465</c:v>
                </c:pt>
                <c:pt idx="1128">
                  <c:v>1730</c:v>
                </c:pt>
                <c:pt idx="1129">
                  <c:v>1640</c:v>
                </c:pt>
                <c:pt idx="1130">
                  <c:v>2812</c:v>
                </c:pt>
                <c:pt idx="1131">
                  <c:v>1970</c:v>
                </c:pt>
                <c:pt idx="1132">
                  <c:v>1538</c:v>
                </c:pt>
                <c:pt idx="1133">
                  <c:v>1970</c:v>
                </c:pt>
                <c:pt idx="1134">
                  <c:v>1970</c:v>
                </c:pt>
                <c:pt idx="1135">
                  <c:v>1538</c:v>
                </c:pt>
                <c:pt idx="1136">
                  <c:v>1568</c:v>
                </c:pt>
                <c:pt idx="1137">
                  <c:v>1578</c:v>
                </c:pt>
                <c:pt idx="1138">
                  <c:v>1568</c:v>
                </c:pt>
                <c:pt idx="1139">
                  <c:v>1538</c:v>
                </c:pt>
                <c:pt idx="1140">
                  <c:v>1930</c:v>
                </c:pt>
                <c:pt idx="1141">
                  <c:v>1929</c:v>
                </c:pt>
                <c:pt idx="1142">
                  <c:v>2010</c:v>
                </c:pt>
                <c:pt idx="1143">
                  <c:v>1578</c:v>
                </c:pt>
                <c:pt idx="1144">
                  <c:v>1900</c:v>
                </c:pt>
                <c:pt idx="1145">
                  <c:v>645</c:v>
                </c:pt>
                <c:pt idx="1146">
                  <c:v>602</c:v>
                </c:pt>
                <c:pt idx="1147">
                  <c:v>4632</c:v>
                </c:pt>
                <c:pt idx="1148">
                  <c:v>549.16</c:v>
                </c:pt>
                <c:pt idx="1149">
                  <c:v>1326</c:v>
                </c:pt>
                <c:pt idx="1150">
                  <c:v>1832</c:v>
                </c:pt>
                <c:pt idx="1151">
                  <c:v>1755</c:v>
                </c:pt>
                <c:pt idx="1152">
                  <c:v>1800</c:v>
                </c:pt>
                <c:pt idx="1153">
                  <c:v>489</c:v>
                </c:pt>
                <c:pt idx="1154">
                  <c:v>489</c:v>
                </c:pt>
                <c:pt idx="1155">
                  <c:v>489</c:v>
                </c:pt>
                <c:pt idx="1156">
                  <c:v>489</c:v>
                </c:pt>
                <c:pt idx="1157">
                  <c:v>360</c:v>
                </c:pt>
                <c:pt idx="1158">
                  <c:v>547</c:v>
                </c:pt>
                <c:pt idx="1159">
                  <c:v>645</c:v>
                </c:pt>
                <c:pt idx="1160">
                  <c:v>547</c:v>
                </c:pt>
                <c:pt idx="1161">
                  <c:v>489</c:v>
                </c:pt>
                <c:pt idx="1162">
                  <c:v>547</c:v>
                </c:pt>
                <c:pt idx="1163">
                  <c:v>1650</c:v>
                </c:pt>
                <c:pt idx="1164">
                  <c:v>2764</c:v>
                </c:pt>
                <c:pt idx="1165">
                  <c:v>3043</c:v>
                </c:pt>
                <c:pt idx="1166">
                  <c:v>2010</c:v>
                </c:pt>
                <c:pt idx="1167">
                  <c:v>2575</c:v>
                </c:pt>
                <c:pt idx="1168">
                  <c:v>1875</c:v>
                </c:pt>
                <c:pt idx="1169">
                  <c:v>2475</c:v>
                </c:pt>
                <c:pt idx="1170">
                  <c:v>482</c:v>
                </c:pt>
                <c:pt idx="1171">
                  <c:v>2400</c:v>
                </c:pt>
                <c:pt idx="1172">
                  <c:v>2400</c:v>
                </c:pt>
                <c:pt idx="1173">
                  <c:v>2400</c:v>
                </c:pt>
                <c:pt idx="1174">
                  <c:v>2445</c:v>
                </c:pt>
                <c:pt idx="1175">
                  <c:v>2408</c:v>
                </c:pt>
                <c:pt idx="1176">
                  <c:v>1404</c:v>
                </c:pt>
                <c:pt idx="1177">
                  <c:v>2120</c:v>
                </c:pt>
                <c:pt idx="1178">
                  <c:v>1692</c:v>
                </c:pt>
                <c:pt idx="1179">
                  <c:v>2411</c:v>
                </c:pt>
                <c:pt idx="1180">
                  <c:v>2047</c:v>
                </c:pt>
                <c:pt idx="1181">
                  <c:v>735</c:v>
                </c:pt>
                <c:pt idx="1182">
                  <c:v>1655</c:v>
                </c:pt>
                <c:pt idx="1183">
                  <c:v>735</c:v>
                </c:pt>
                <c:pt idx="1184">
                  <c:v>1822</c:v>
                </c:pt>
                <c:pt idx="1185">
                  <c:v>1950</c:v>
                </c:pt>
                <c:pt idx="1186">
                  <c:v>1450</c:v>
                </c:pt>
                <c:pt idx="1187">
                  <c:v>1976</c:v>
                </c:pt>
                <c:pt idx="1188">
                  <c:v>1425</c:v>
                </c:pt>
                <c:pt idx="1189">
                  <c:v>1848</c:v>
                </c:pt>
                <c:pt idx="1190">
                  <c:v>1350</c:v>
                </c:pt>
                <c:pt idx="1191">
                  <c:v>1950</c:v>
                </c:pt>
                <c:pt idx="1192">
                  <c:v>4200</c:v>
                </c:pt>
                <c:pt idx="1193">
                  <c:v>2660</c:v>
                </c:pt>
                <c:pt idx="1194">
                  <c:v>3185</c:v>
                </c:pt>
                <c:pt idx="1195">
                  <c:v>1435</c:v>
                </c:pt>
                <c:pt idx="1196">
                  <c:v>5514</c:v>
                </c:pt>
                <c:pt idx="1197">
                  <c:v>4690</c:v>
                </c:pt>
                <c:pt idx="1198">
                  <c:v>4279</c:v>
                </c:pt>
                <c:pt idx="1199">
                  <c:v>2050</c:v>
                </c:pt>
                <c:pt idx="1200">
                  <c:v>2600</c:v>
                </c:pt>
                <c:pt idx="1201">
                  <c:v>1250</c:v>
                </c:pt>
                <c:pt idx="1202">
                  <c:v>2588</c:v>
                </c:pt>
                <c:pt idx="1203">
                  <c:v>2588</c:v>
                </c:pt>
                <c:pt idx="1204">
                  <c:v>2047</c:v>
                </c:pt>
                <c:pt idx="1205">
                  <c:v>500</c:v>
                </c:pt>
                <c:pt idx="1206">
                  <c:v>700</c:v>
                </c:pt>
                <c:pt idx="1207">
                  <c:v>600</c:v>
                </c:pt>
                <c:pt idx="1208">
                  <c:v>450</c:v>
                </c:pt>
                <c:pt idx="1209">
                  <c:v>1366</c:v>
                </c:pt>
                <c:pt idx="1210">
                  <c:v>1950</c:v>
                </c:pt>
                <c:pt idx="1211">
                  <c:v>2727</c:v>
                </c:pt>
                <c:pt idx="1212">
                  <c:v>1950</c:v>
                </c:pt>
                <c:pt idx="1213">
                  <c:v>1300</c:v>
                </c:pt>
                <c:pt idx="1214">
                  <c:v>1950</c:v>
                </c:pt>
                <c:pt idx="1215">
                  <c:v>1350</c:v>
                </c:pt>
                <c:pt idx="1216">
                  <c:v>2010</c:v>
                </c:pt>
                <c:pt idx="1217">
                  <c:v>1578</c:v>
                </c:pt>
                <c:pt idx="1218">
                  <c:v>5800</c:v>
                </c:pt>
                <c:pt idx="1219">
                  <c:v>484</c:v>
                </c:pt>
                <c:pt idx="1220">
                  <c:v>550</c:v>
                </c:pt>
                <c:pt idx="1221">
                  <c:v>1215</c:v>
                </c:pt>
                <c:pt idx="1222">
                  <c:v>2149</c:v>
                </c:pt>
                <c:pt idx="1223">
                  <c:v>1385</c:v>
                </c:pt>
                <c:pt idx="1224">
                  <c:v>1385</c:v>
                </c:pt>
                <c:pt idx="1225">
                  <c:v>1760</c:v>
                </c:pt>
                <c:pt idx="1226">
                  <c:v>1385</c:v>
                </c:pt>
                <c:pt idx="1227">
                  <c:v>1760</c:v>
                </c:pt>
                <c:pt idx="1228">
                  <c:v>1380</c:v>
                </c:pt>
                <c:pt idx="1229">
                  <c:v>1770</c:v>
                </c:pt>
                <c:pt idx="1230">
                  <c:v>1276</c:v>
                </c:pt>
                <c:pt idx="1231">
                  <c:v>2000</c:v>
                </c:pt>
                <c:pt idx="1232">
                  <c:v>2950</c:v>
                </c:pt>
                <c:pt idx="1233">
                  <c:v>2660</c:v>
                </c:pt>
                <c:pt idx="1234">
                  <c:v>2872</c:v>
                </c:pt>
                <c:pt idx="1235">
                  <c:v>2132</c:v>
                </c:pt>
                <c:pt idx="1236">
                  <c:v>1735</c:v>
                </c:pt>
                <c:pt idx="1237">
                  <c:v>1990</c:v>
                </c:pt>
                <c:pt idx="1238">
                  <c:v>1763</c:v>
                </c:pt>
                <c:pt idx="1239">
                  <c:v>1990</c:v>
                </c:pt>
                <c:pt idx="1240">
                  <c:v>1735</c:v>
                </c:pt>
                <c:pt idx="1241">
                  <c:v>1990</c:v>
                </c:pt>
                <c:pt idx="1242">
                  <c:v>1763</c:v>
                </c:pt>
                <c:pt idx="1243">
                  <c:v>2035</c:v>
                </c:pt>
                <c:pt idx="1244">
                  <c:v>2600</c:v>
                </c:pt>
                <c:pt idx="1245">
                  <c:v>1815</c:v>
                </c:pt>
                <c:pt idx="1246">
                  <c:v>1578</c:v>
                </c:pt>
                <c:pt idx="1247">
                  <c:v>1815</c:v>
                </c:pt>
                <c:pt idx="1248">
                  <c:v>1578</c:v>
                </c:pt>
                <c:pt idx="1249">
                  <c:v>1998</c:v>
                </c:pt>
                <c:pt idx="1250">
                  <c:v>1811</c:v>
                </c:pt>
                <c:pt idx="1251">
                  <c:v>2191</c:v>
                </c:pt>
                <c:pt idx="1252">
                  <c:v>1811</c:v>
                </c:pt>
                <c:pt idx="1253">
                  <c:v>1832</c:v>
                </c:pt>
                <c:pt idx="1254">
                  <c:v>2191</c:v>
                </c:pt>
                <c:pt idx="1255">
                  <c:v>1671</c:v>
                </c:pt>
                <c:pt idx="1256">
                  <c:v>1772</c:v>
                </c:pt>
                <c:pt idx="1257">
                  <c:v>583</c:v>
                </c:pt>
                <c:pt idx="1258">
                  <c:v>483</c:v>
                </c:pt>
                <c:pt idx="1259">
                  <c:v>583</c:v>
                </c:pt>
                <c:pt idx="1260">
                  <c:v>583</c:v>
                </c:pt>
                <c:pt idx="1261">
                  <c:v>1640</c:v>
                </c:pt>
                <c:pt idx="1262">
                  <c:v>2200</c:v>
                </c:pt>
                <c:pt idx="1263">
                  <c:v>1950</c:v>
                </c:pt>
                <c:pt idx="1264">
                  <c:v>1950</c:v>
                </c:pt>
                <c:pt idx="1265">
                  <c:v>2150</c:v>
                </c:pt>
                <c:pt idx="1266">
                  <c:v>2450</c:v>
                </c:pt>
                <c:pt idx="1267">
                  <c:v>1450</c:v>
                </c:pt>
                <c:pt idx="1268">
                  <c:v>1450</c:v>
                </c:pt>
                <c:pt idx="1269">
                  <c:v>1976</c:v>
                </c:pt>
                <c:pt idx="1270">
                  <c:v>1976</c:v>
                </c:pt>
                <c:pt idx="1271">
                  <c:v>2343</c:v>
                </c:pt>
                <c:pt idx="1272">
                  <c:v>1508</c:v>
                </c:pt>
                <c:pt idx="1273">
                  <c:v>1976</c:v>
                </c:pt>
                <c:pt idx="1274">
                  <c:v>1976</c:v>
                </c:pt>
                <c:pt idx="1275">
                  <c:v>3363</c:v>
                </c:pt>
                <c:pt idx="1276">
                  <c:v>3363</c:v>
                </c:pt>
                <c:pt idx="1277">
                  <c:v>1799</c:v>
                </c:pt>
                <c:pt idx="1278">
                  <c:v>2000</c:v>
                </c:pt>
                <c:pt idx="1279">
                  <c:v>2025</c:v>
                </c:pt>
                <c:pt idx="1280">
                  <c:v>930</c:v>
                </c:pt>
                <c:pt idx="1281">
                  <c:v>2343</c:v>
                </c:pt>
                <c:pt idx="1282">
                  <c:v>1711</c:v>
                </c:pt>
                <c:pt idx="1283">
                  <c:v>2600</c:v>
                </c:pt>
                <c:pt idx="1284">
                  <c:v>3000</c:v>
                </c:pt>
                <c:pt idx="1285">
                  <c:v>2000</c:v>
                </c:pt>
                <c:pt idx="1286">
                  <c:v>1900</c:v>
                </c:pt>
                <c:pt idx="1287">
                  <c:v>1640</c:v>
                </c:pt>
                <c:pt idx="1288">
                  <c:v>1650</c:v>
                </c:pt>
                <c:pt idx="1289">
                  <c:v>2132</c:v>
                </c:pt>
                <c:pt idx="1290">
                  <c:v>1720</c:v>
                </c:pt>
                <c:pt idx="1291">
                  <c:v>1900</c:v>
                </c:pt>
                <c:pt idx="1292">
                  <c:v>1900</c:v>
                </c:pt>
                <c:pt idx="1293">
                  <c:v>2262</c:v>
                </c:pt>
                <c:pt idx="1294">
                  <c:v>1928</c:v>
                </c:pt>
                <c:pt idx="1295">
                  <c:v>2132</c:v>
                </c:pt>
                <c:pt idx="1296">
                  <c:v>2164</c:v>
                </c:pt>
                <c:pt idx="1297">
                  <c:v>2329</c:v>
                </c:pt>
                <c:pt idx="1298">
                  <c:v>4072</c:v>
                </c:pt>
                <c:pt idx="1299">
                  <c:v>2685</c:v>
                </c:pt>
                <c:pt idx="1300">
                  <c:v>1900</c:v>
                </c:pt>
                <c:pt idx="1301">
                  <c:v>2132</c:v>
                </c:pt>
                <c:pt idx="1302">
                  <c:v>1900</c:v>
                </c:pt>
                <c:pt idx="1303">
                  <c:v>2262</c:v>
                </c:pt>
                <c:pt idx="1304">
                  <c:v>45966</c:v>
                </c:pt>
                <c:pt idx="1305">
                  <c:v>3212</c:v>
                </c:pt>
                <c:pt idx="1306">
                  <c:v>607936</c:v>
                </c:pt>
                <c:pt idx="1307">
                  <c:v>54917</c:v>
                </c:pt>
                <c:pt idx="1308">
                  <c:v>64412</c:v>
                </c:pt>
                <c:pt idx="1309">
                  <c:v>34401</c:v>
                </c:pt>
                <c:pt idx="1310">
                  <c:v>366.08</c:v>
                </c:pt>
                <c:pt idx="1311">
                  <c:v>1620</c:v>
                </c:pt>
                <c:pt idx="1312">
                  <c:v>1215</c:v>
                </c:pt>
                <c:pt idx="1313">
                  <c:v>1790</c:v>
                </c:pt>
                <c:pt idx="1314">
                  <c:v>3150</c:v>
                </c:pt>
                <c:pt idx="1315">
                  <c:v>2950</c:v>
                </c:pt>
                <c:pt idx="1316">
                  <c:v>1500</c:v>
                </c:pt>
                <c:pt idx="1317">
                  <c:v>3434</c:v>
                </c:pt>
                <c:pt idx="1318">
                  <c:v>3000</c:v>
                </c:pt>
                <c:pt idx="1319">
                  <c:v>3150</c:v>
                </c:pt>
                <c:pt idx="1320">
                  <c:v>3025</c:v>
                </c:pt>
                <c:pt idx="1321">
                  <c:v>1950</c:v>
                </c:pt>
                <c:pt idx="1322">
                  <c:v>1424</c:v>
                </c:pt>
                <c:pt idx="1323">
                  <c:v>2812</c:v>
                </c:pt>
                <c:pt idx="1324">
                  <c:v>1741</c:v>
                </c:pt>
                <c:pt idx="1325">
                  <c:v>1929</c:v>
                </c:pt>
                <c:pt idx="1326">
                  <c:v>1702</c:v>
                </c:pt>
                <c:pt idx="1327">
                  <c:v>644.12</c:v>
                </c:pt>
                <c:pt idx="1328">
                  <c:v>644.12</c:v>
                </c:pt>
                <c:pt idx="1329">
                  <c:v>549.16</c:v>
                </c:pt>
                <c:pt idx="1330">
                  <c:v>549.16</c:v>
                </c:pt>
                <c:pt idx="1331">
                  <c:v>366.08</c:v>
                </c:pt>
                <c:pt idx="1332">
                  <c:v>366.08</c:v>
                </c:pt>
                <c:pt idx="1333">
                  <c:v>2300</c:v>
                </c:pt>
                <c:pt idx="1334">
                  <c:v>1918</c:v>
                </c:pt>
                <c:pt idx="1335">
                  <c:v>639</c:v>
                </c:pt>
                <c:pt idx="1336">
                  <c:v>2090</c:v>
                </c:pt>
                <c:pt idx="1337">
                  <c:v>2057</c:v>
                </c:pt>
                <c:pt idx="1338">
                  <c:v>1298</c:v>
                </c:pt>
                <c:pt idx="1339">
                  <c:v>2280</c:v>
                </c:pt>
                <c:pt idx="1340">
                  <c:v>632</c:v>
                </c:pt>
                <c:pt idx="1341">
                  <c:v>3150</c:v>
                </c:pt>
                <c:pt idx="1342">
                  <c:v>1565</c:v>
                </c:pt>
                <c:pt idx="1343">
                  <c:v>1920</c:v>
                </c:pt>
                <c:pt idx="1344">
                  <c:v>1415</c:v>
                </c:pt>
                <c:pt idx="1345">
                  <c:v>1920</c:v>
                </c:pt>
                <c:pt idx="1346">
                  <c:v>1780</c:v>
                </c:pt>
                <c:pt idx="1347">
                  <c:v>1920</c:v>
                </c:pt>
                <c:pt idx="1348">
                  <c:v>651</c:v>
                </c:pt>
                <c:pt idx="1349">
                  <c:v>2149</c:v>
                </c:pt>
                <c:pt idx="1350">
                  <c:v>1650</c:v>
                </c:pt>
                <c:pt idx="1351">
                  <c:v>2727</c:v>
                </c:pt>
                <c:pt idx="1352">
                  <c:v>1942</c:v>
                </c:pt>
                <c:pt idx="1353">
                  <c:v>1760</c:v>
                </c:pt>
                <c:pt idx="1354">
                  <c:v>1890</c:v>
                </c:pt>
                <c:pt idx="1355">
                  <c:v>1650</c:v>
                </c:pt>
                <c:pt idx="1356">
                  <c:v>2864</c:v>
                </c:pt>
                <c:pt idx="1357">
                  <c:v>1375</c:v>
                </c:pt>
                <c:pt idx="1358">
                  <c:v>1758</c:v>
                </c:pt>
                <c:pt idx="1359">
                  <c:v>2003</c:v>
                </c:pt>
                <c:pt idx="1360">
                  <c:v>1852</c:v>
                </c:pt>
                <c:pt idx="1361">
                  <c:v>1995</c:v>
                </c:pt>
                <c:pt idx="1362">
                  <c:v>2100</c:v>
                </c:pt>
                <c:pt idx="1363">
                  <c:v>1375</c:v>
                </c:pt>
                <c:pt idx="1364">
                  <c:v>4848</c:v>
                </c:pt>
                <c:pt idx="1365">
                  <c:v>1777</c:v>
                </c:pt>
                <c:pt idx="1366">
                  <c:v>1975</c:v>
                </c:pt>
                <c:pt idx="1367">
                  <c:v>1650</c:v>
                </c:pt>
                <c:pt idx="1368">
                  <c:v>1650</c:v>
                </c:pt>
                <c:pt idx="1369">
                  <c:v>1975</c:v>
                </c:pt>
                <c:pt idx="1370">
                  <c:v>1650</c:v>
                </c:pt>
                <c:pt idx="1371">
                  <c:v>2400</c:v>
                </c:pt>
                <c:pt idx="1372">
                  <c:v>1300</c:v>
                </c:pt>
                <c:pt idx="1373">
                  <c:v>2450</c:v>
                </c:pt>
                <c:pt idx="1374">
                  <c:v>2631</c:v>
                </c:pt>
                <c:pt idx="1375">
                  <c:v>1758</c:v>
                </c:pt>
                <c:pt idx="1376">
                  <c:v>632</c:v>
                </c:pt>
                <c:pt idx="1377">
                  <c:v>1711</c:v>
                </c:pt>
                <c:pt idx="1378">
                  <c:v>2430</c:v>
                </c:pt>
                <c:pt idx="1379">
                  <c:v>1910</c:v>
                </c:pt>
                <c:pt idx="1380">
                  <c:v>1707</c:v>
                </c:pt>
                <c:pt idx="1381">
                  <c:v>1805</c:v>
                </c:pt>
                <c:pt idx="1382">
                  <c:v>2800</c:v>
                </c:pt>
                <c:pt idx="1383">
                  <c:v>2800</c:v>
                </c:pt>
                <c:pt idx="1384">
                  <c:v>2358</c:v>
                </c:pt>
                <c:pt idx="1385">
                  <c:v>2095</c:v>
                </c:pt>
                <c:pt idx="1386">
                  <c:v>1245</c:v>
                </c:pt>
                <c:pt idx="1387">
                  <c:v>1650</c:v>
                </c:pt>
                <c:pt idx="1388">
                  <c:v>1827</c:v>
                </c:pt>
                <c:pt idx="1389">
                  <c:v>915</c:v>
                </c:pt>
                <c:pt idx="1390">
                  <c:v>2598</c:v>
                </c:pt>
                <c:pt idx="1391">
                  <c:v>1889</c:v>
                </c:pt>
                <c:pt idx="1392">
                  <c:v>501</c:v>
                </c:pt>
                <c:pt idx="1393">
                  <c:v>1950</c:v>
                </c:pt>
                <c:pt idx="1394">
                  <c:v>2408</c:v>
                </c:pt>
                <c:pt idx="1395">
                  <c:v>2408</c:v>
                </c:pt>
                <c:pt idx="1396">
                  <c:v>1350</c:v>
                </c:pt>
                <c:pt idx="1397">
                  <c:v>1950</c:v>
                </c:pt>
                <c:pt idx="1398">
                  <c:v>1950</c:v>
                </c:pt>
                <c:pt idx="1399">
                  <c:v>1350</c:v>
                </c:pt>
                <c:pt idx="1400">
                  <c:v>3055</c:v>
                </c:pt>
                <c:pt idx="1401">
                  <c:v>1880</c:v>
                </c:pt>
                <c:pt idx="1402">
                  <c:v>2545</c:v>
                </c:pt>
                <c:pt idx="1403">
                  <c:v>1744</c:v>
                </c:pt>
                <c:pt idx="1404">
                  <c:v>501</c:v>
                </c:pt>
                <c:pt idx="1405">
                  <c:v>1640</c:v>
                </c:pt>
                <c:pt idx="1406">
                  <c:v>2560</c:v>
                </c:pt>
                <c:pt idx="1407">
                  <c:v>2120</c:v>
                </c:pt>
                <c:pt idx="1408">
                  <c:v>1799</c:v>
                </c:pt>
                <c:pt idx="1409">
                  <c:v>1818</c:v>
                </c:pt>
                <c:pt idx="1410">
                  <c:v>2215</c:v>
                </c:pt>
                <c:pt idx="1411">
                  <c:v>1480</c:v>
                </c:pt>
                <c:pt idx="1412">
                  <c:v>1480</c:v>
                </c:pt>
                <c:pt idx="1413">
                  <c:v>4848</c:v>
                </c:pt>
                <c:pt idx="1414">
                  <c:v>1810</c:v>
                </c:pt>
                <c:pt idx="1415">
                  <c:v>2576</c:v>
                </c:pt>
                <c:pt idx="1416">
                  <c:v>501</c:v>
                </c:pt>
                <c:pt idx="1417">
                  <c:v>2792</c:v>
                </c:pt>
                <c:pt idx="1418">
                  <c:v>2753</c:v>
                </c:pt>
                <c:pt idx="1419">
                  <c:v>925</c:v>
                </c:pt>
                <c:pt idx="1420">
                  <c:v>925</c:v>
                </c:pt>
                <c:pt idx="1421">
                  <c:v>1800</c:v>
                </c:pt>
                <c:pt idx="1422">
                  <c:v>1800</c:v>
                </c:pt>
                <c:pt idx="1423">
                  <c:v>1811</c:v>
                </c:pt>
                <c:pt idx="1424">
                  <c:v>2191</c:v>
                </c:pt>
                <c:pt idx="1425">
                  <c:v>2191</c:v>
                </c:pt>
                <c:pt idx="1426">
                  <c:v>1811</c:v>
                </c:pt>
                <c:pt idx="1427">
                  <c:v>2598</c:v>
                </c:pt>
                <c:pt idx="1428">
                  <c:v>1695</c:v>
                </c:pt>
                <c:pt idx="1429">
                  <c:v>1650</c:v>
                </c:pt>
                <c:pt idx="1430">
                  <c:v>48811</c:v>
                </c:pt>
                <c:pt idx="1431">
                  <c:v>1264</c:v>
                </c:pt>
                <c:pt idx="1432">
                  <c:v>1457</c:v>
                </c:pt>
                <c:pt idx="1433">
                  <c:v>1264</c:v>
                </c:pt>
                <c:pt idx="1434">
                  <c:v>1439</c:v>
                </c:pt>
                <c:pt idx="1435">
                  <c:v>1210</c:v>
                </c:pt>
                <c:pt idx="1436">
                  <c:v>1153</c:v>
                </c:pt>
                <c:pt idx="1437">
                  <c:v>845</c:v>
                </c:pt>
                <c:pt idx="1438">
                  <c:v>822</c:v>
                </c:pt>
                <c:pt idx="1439">
                  <c:v>1439</c:v>
                </c:pt>
                <c:pt idx="1440">
                  <c:v>822</c:v>
                </c:pt>
                <c:pt idx="1441">
                  <c:v>1735</c:v>
                </c:pt>
                <c:pt idx="1442">
                  <c:v>1765</c:v>
                </c:pt>
                <c:pt idx="1443">
                  <c:v>1990</c:v>
                </c:pt>
                <c:pt idx="1444">
                  <c:v>1269</c:v>
                </c:pt>
                <c:pt idx="1445">
                  <c:v>1457</c:v>
                </c:pt>
                <c:pt idx="1446">
                  <c:v>1264</c:v>
                </c:pt>
                <c:pt idx="1447">
                  <c:v>1210</c:v>
                </c:pt>
                <c:pt idx="1448">
                  <c:v>845</c:v>
                </c:pt>
                <c:pt idx="1449">
                  <c:v>1210</c:v>
                </c:pt>
                <c:pt idx="1450">
                  <c:v>1210</c:v>
                </c:pt>
                <c:pt idx="1451">
                  <c:v>1153</c:v>
                </c:pt>
                <c:pt idx="1452">
                  <c:v>2950</c:v>
                </c:pt>
                <c:pt idx="1453">
                  <c:v>3731</c:v>
                </c:pt>
                <c:pt idx="1454">
                  <c:v>2727</c:v>
                </c:pt>
                <c:pt idx="1455">
                  <c:v>1997</c:v>
                </c:pt>
                <c:pt idx="1456">
                  <c:v>2905</c:v>
                </c:pt>
                <c:pt idx="1457">
                  <c:v>2047</c:v>
                </c:pt>
                <c:pt idx="1458">
                  <c:v>2145</c:v>
                </c:pt>
                <c:pt idx="1459">
                  <c:v>1920</c:v>
                </c:pt>
                <c:pt idx="1460">
                  <c:v>1920</c:v>
                </c:pt>
                <c:pt idx="1461">
                  <c:v>1837</c:v>
                </c:pt>
                <c:pt idx="1462">
                  <c:v>1400</c:v>
                </c:pt>
                <c:pt idx="1463">
                  <c:v>1400</c:v>
                </c:pt>
                <c:pt idx="1464">
                  <c:v>2660</c:v>
                </c:pt>
                <c:pt idx="1465">
                  <c:v>2164</c:v>
                </c:pt>
                <c:pt idx="1466">
                  <c:v>3400</c:v>
                </c:pt>
                <c:pt idx="1467">
                  <c:v>1430</c:v>
                </c:pt>
                <c:pt idx="1468">
                  <c:v>2095</c:v>
                </c:pt>
                <c:pt idx="1469">
                  <c:v>3880</c:v>
                </c:pt>
                <c:pt idx="1470">
                  <c:v>3400</c:v>
                </c:pt>
                <c:pt idx="1471">
                  <c:v>3400</c:v>
                </c:pt>
                <c:pt idx="1472">
                  <c:v>1650</c:v>
                </c:pt>
                <c:pt idx="1473">
                  <c:v>3192</c:v>
                </c:pt>
                <c:pt idx="1474">
                  <c:v>2290</c:v>
                </c:pt>
                <c:pt idx="1475">
                  <c:v>3150</c:v>
                </c:pt>
                <c:pt idx="1476">
                  <c:v>1785</c:v>
                </c:pt>
                <c:pt idx="1477">
                  <c:v>1559</c:v>
                </c:pt>
                <c:pt idx="1478">
                  <c:v>1572</c:v>
                </c:pt>
                <c:pt idx="1479">
                  <c:v>1383</c:v>
                </c:pt>
                <c:pt idx="1480">
                  <c:v>1445</c:v>
                </c:pt>
                <c:pt idx="1481">
                  <c:v>1445</c:v>
                </c:pt>
                <c:pt idx="1482">
                  <c:v>1760</c:v>
                </c:pt>
                <c:pt idx="1483">
                  <c:v>1326</c:v>
                </c:pt>
                <c:pt idx="1484">
                  <c:v>3150</c:v>
                </c:pt>
                <c:pt idx="1485">
                  <c:v>2366</c:v>
                </c:pt>
                <c:pt idx="1486">
                  <c:v>2262</c:v>
                </c:pt>
                <c:pt idx="1487">
                  <c:v>1505</c:v>
                </c:pt>
                <c:pt idx="1488">
                  <c:v>2244</c:v>
                </c:pt>
                <c:pt idx="1489">
                  <c:v>1572</c:v>
                </c:pt>
                <c:pt idx="1490">
                  <c:v>1745</c:v>
                </c:pt>
                <c:pt idx="1491">
                  <c:v>2200</c:v>
                </c:pt>
                <c:pt idx="1492">
                  <c:v>2325</c:v>
                </c:pt>
                <c:pt idx="1493">
                  <c:v>1447</c:v>
                </c:pt>
                <c:pt idx="1494">
                  <c:v>1500</c:v>
                </c:pt>
                <c:pt idx="1495">
                  <c:v>1720</c:v>
                </c:pt>
                <c:pt idx="1496">
                  <c:v>1400</c:v>
                </c:pt>
                <c:pt idx="1497">
                  <c:v>2450</c:v>
                </c:pt>
                <c:pt idx="1498">
                  <c:v>1875</c:v>
                </c:pt>
                <c:pt idx="1499">
                  <c:v>1875</c:v>
                </c:pt>
                <c:pt idx="1500">
                  <c:v>2464</c:v>
                </c:pt>
                <c:pt idx="1501">
                  <c:v>3931</c:v>
                </c:pt>
                <c:pt idx="1502">
                  <c:v>1776</c:v>
                </c:pt>
                <c:pt idx="1503">
                  <c:v>1400</c:v>
                </c:pt>
                <c:pt idx="1504">
                  <c:v>1850</c:v>
                </c:pt>
                <c:pt idx="1505">
                  <c:v>2000</c:v>
                </c:pt>
                <c:pt idx="1506">
                  <c:v>2400</c:v>
                </c:pt>
                <c:pt idx="1507">
                  <c:v>2000</c:v>
                </c:pt>
                <c:pt idx="1508">
                  <c:v>1850</c:v>
                </c:pt>
                <c:pt idx="1509">
                  <c:v>2450</c:v>
                </c:pt>
                <c:pt idx="1510">
                  <c:v>1215</c:v>
                </c:pt>
                <c:pt idx="1511">
                  <c:v>2150</c:v>
                </c:pt>
                <c:pt idx="1512">
                  <c:v>1750</c:v>
                </c:pt>
                <c:pt idx="1513">
                  <c:v>1368</c:v>
                </c:pt>
                <c:pt idx="1514">
                  <c:v>2100</c:v>
                </c:pt>
                <c:pt idx="1515">
                  <c:v>2150</c:v>
                </c:pt>
                <c:pt idx="1516">
                  <c:v>2150</c:v>
                </c:pt>
                <c:pt idx="1517">
                  <c:v>2812</c:v>
                </c:pt>
                <c:pt idx="1518">
                  <c:v>2408</c:v>
                </c:pt>
                <c:pt idx="1519">
                  <c:v>2812</c:v>
                </c:pt>
                <c:pt idx="1520">
                  <c:v>2812</c:v>
                </c:pt>
                <c:pt idx="1521">
                  <c:v>1741</c:v>
                </c:pt>
                <c:pt idx="1522">
                  <c:v>1640</c:v>
                </c:pt>
                <c:pt idx="1523">
                  <c:v>1671</c:v>
                </c:pt>
                <c:pt idx="1524">
                  <c:v>2812</c:v>
                </c:pt>
                <c:pt idx="1525">
                  <c:v>2812</c:v>
                </c:pt>
                <c:pt idx="1526">
                  <c:v>2812</c:v>
                </c:pt>
                <c:pt idx="1527">
                  <c:v>2812</c:v>
                </c:pt>
                <c:pt idx="1528">
                  <c:v>2408</c:v>
                </c:pt>
                <c:pt idx="1529">
                  <c:v>1741</c:v>
                </c:pt>
                <c:pt idx="1530">
                  <c:v>1640</c:v>
                </c:pt>
                <c:pt idx="1531">
                  <c:v>1671</c:v>
                </c:pt>
                <c:pt idx="1532">
                  <c:v>1671</c:v>
                </c:pt>
                <c:pt idx="1533">
                  <c:v>1805</c:v>
                </c:pt>
                <c:pt idx="1534">
                  <c:v>2061</c:v>
                </c:pt>
                <c:pt idx="1535">
                  <c:v>2033</c:v>
                </c:pt>
                <c:pt idx="1536">
                  <c:v>3557</c:v>
                </c:pt>
                <c:pt idx="1537">
                  <c:v>3557</c:v>
                </c:pt>
                <c:pt idx="1538">
                  <c:v>4115</c:v>
                </c:pt>
                <c:pt idx="1539">
                  <c:v>1450</c:v>
                </c:pt>
                <c:pt idx="1540">
                  <c:v>1337</c:v>
                </c:pt>
                <c:pt idx="1541">
                  <c:v>3829</c:v>
                </c:pt>
                <c:pt idx="1542">
                  <c:v>2905</c:v>
                </c:pt>
                <c:pt idx="1543">
                  <c:v>543.53</c:v>
                </c:pt>
                <c:pt idx="1544">
                  <c:v>6926</c:v>
                </c:pt>
                <c:pt idx="1545">
                  <c:v>1360</c:v>
                </c:pt>
                <c:pt idx="1546">
                  <c:v>594.91</c:v>
                </c:pt>
                <c:pt idx="1547">
                  <c:v>1735</c:v>
                </c:pt>
                <c:pt idx="1548">
                  <c:v>1995</c:v>
                </c:pt>
                <c:pt idx="1549">
                  <c:v>1995</c:v>
                </c:pt>
                <c:pt idx="1550">
                  <c:v>2475</c:v>
                </c:pt>
                <c:pt idx="1551">
                  <c:v>2100</c:v>
                </c:pt>
                <c:pt idx="1552">
                  <c:v>2812</c:v>
                </c:pt>
                <c:pt idx="1553">
                  <c:v>2860</c:v>
                </c:pt>
                <c:pt idx="1554">
                  <c:v>633</c:v>
                </c:pt>
                <c:pt idx="1555">
                  <c:v>2185</c:v>
                </c:pt>
                <c:pt idx="1556">
                  <c:v>1300</c:v>
                </c:pt>
                <c:pt idx="1557">
                  <c:v>1772</c:v>
                </c:pt>
                <c:pt idx="1558">
                  <c:v>2812</c:v>
                </c:pt>
                <c:pt idx="1559">
                  <c:v>2408</c:v>
                </c:pt>
                <c:pt idx="1560">
                  <c:v>2408</c:v>
                </c:pt>
                <c:pt idx="1561">
                  <c:v>1640</c:v>
                </c:pt>
                <c:pt idx="1562">
                  <c:v>1671</c:v>
                </c:pt>
                <c:pt idx="1563">
                  <c:v>1772</c:v>
                </c:pt>
                <c:pt idx="1564">
                  <c:v>1640</c:v>
                </c:pt>
                <c:pt idx="1565">
                  <c:v>1741</c:v>
                </c:pt>
                <c:pt idx="1566">
                  <c:v>1741</c:v>
                </c:pt>
                <c:pt idx="1567">
                  <c:v>1640</c:v>
                </c:pt>
                <c:pt idx="1568">
                  <c:v>1706</c:v>
                </c:pt>
                <c:pt idx="1569">
                  <c:v>1950</c:v>
                </c:pt>
                <c:pt idx="1570">
                  <c:v>2450</c:v>
                </c:pt>
                <c:pt idx="1571">
                  <c:v>2905</c:v>
                </c:pt>
                <c:pt idx="1572">
                  <c:v>1245</c:v>
                </c:pt>
                <c:pt idx="1573">
                  <c:v>1950</c:v>
                </c:pt>
                <c:pt idx="1574">
                  <c:v>1245</c:v>
                </c:pt>
                <c:pt idx="1575">
                  <c:v>1950</c:v>
                </c:pt>
                <c:pt idx="1576">
                  <c:v>1224</c:v>
                </c:pt>
                <c:pt idx="1577">
                  <c:v>2150</c:v>
                </c:pt>
                <c:pt idx="1578">
                  <c:v>2408</c:v>
                </c:pt>
                <c:pt idx="1579">
                  <c:v>1671</c:v>
                </c:pt>
                <c:pt idx="1580">
                  <c:v>1950</c:v>
                </c:pt>
                <c:pt idx="1581">
                  <c:v>3198</c:v>
                </c:pt>
                <c:pt idx="1582">
                  <c:v>2361</c:v>
                </c:pt>
                <c:pt idx="1583">
                  <c:v>1758</c:v>
                </c:pt>
                <c:pt idx="1584">
                  <c:v>2003</c:v>
                </c:pt>
                <c:pt idx="1585">
                  <c:v>523</c:v>
                </c:pt>
                <c:pt idx="1586">
                  <c:v>523</c:v>
                </c:pt>
                <c:pt idx="1587">
                  <c:v>2045</c:v>
                </c:pt>
                <c:pt idx="1588">
                  <c:v>1640</c:v>
                </c:pt>
                <c:pt idx="1589">
                  <c:v>2812</c:v>
                </c:pt>
                <c:pt idx="1590">
                  <c:v>2802</c:v>
                </c:pt>
                <c:pt idx="1591">
                  <c:v>1930</c:v>
                </c:pt>
                <c:pt idx="1592">
                  <c:v>2579</c:v>
                </c:pt>
                <c:pt idx="1593">
                  <c:v>1283</c:v>
                </c:pt>
                <c:pt idx="1594">
                  <c:v>1943</c:v>
                </c:pt>
                <c:pt idx="1595">
                  <c:v>548</c:v>
                </c:pt>
                <c:pt idx="1596">
                  <c:v>548</c:v>
                </c:pt>
                <c:pt idx="1597">
                  <c:v>1050</c:v>
                </c:pt>
                <c:pt idx="1598">
                  <c:v>5200</c:v>
                </c:pt>
                <c:pt idx="1599">
                  <c:v>1790</c:v>
                </c:pt>
                <c:pt idx="1600">
                  <c:v>1790</c:v>
                </c:pt>
                <c:pt idx="1601">
                  <c:v>600</c:v>
                </c:pt>
                <c:pt idx="1602">
                  <c:v>400</c:v>
                </c:pt>
                <c:pt idx="1603">
                  <c:v>1950</c:v>
                </c:pt>
                <c:pt idx="1604">
                  <c:v>1350</c:v>
                </c:pt>
                <c:pt idx="1605">
                  <c:v>1524</c:v>
                </c:pt>
                <c:pt idx="1606">
                  <c:v>2400</c:v>
                </c:pt>
                <c:pt idx="1607">
                  <c:v>2400</c:v>
                </c:pt>
                <c:pt idx="1608">
                  <c:v>1805</c:v>
                </c:pt>
                <c:pt idx="1609">
                  <c:v>2250</c:v>
                </c:pt>
                <c:pt idx="1610">
                  <c:v>1900</c:v>
                </c:pt>
                <c:pt idx="1611">
                  <c:v>1920</c:v>
                </c:pt>
                <c:pt idx="1612">
                  <c:v>2895</c:v>
                </c:pt>
                <c:pt idx="1613">
                  <c:v>2355</c:v>
                </c:pt>
                <c:pt idx="1614">
                  <c:v>1727</c:v>
                </c:pt>
                <c:pt idx="1615">
                  <c:v>1910</c:v>
                </c:pt>
                <c:pt idx="1616">
                  <c:v>1921</c:v>
                </c:pt>
                <c:pt idx="1617">
                  <c:v>1727</c:v>
                </c:pt>
                <c:pt idx="1618">
                  <c:v>2250</c:v>
                </c:pt>
                <c:pt idx="1619">
                  <c:v>1941</c:v>
                </c:pt>
                <c:pt idx="1620">
                  <c:v>1921</c:v>
                </c:pt>
                <c:pt idx="1621">
                  <c:v>2191</c:v>
                </c:pt>
                <c:pt idx="1622">
                  <c:v>1950</c:v>
                </c:pt>
                <c:pt idx="1623">
                  <c:v>2191</c:v>
                </c:pt>
                <c:pt idx="1624">
                  <c:v>1811</c:v>
                </c:pt>
                <c:pt idx="1625">
                  <c:v>2650</c:v>
                </c:pt>
                <c:pt idx="1626">
                  <c:v>2086</c:v>
                </c:pt>
                <c:pt idx="1627">
                  <c:v>4857</c:v>
                </c:pt>
                <c:pt idx="1628">
                  <c:v>1450</c:v>
                </c:pt>
                <c:pt idx="1629">
                  <c:v>2077</c:v>
                </c:pt>
                <c:pt idx="1630">
                  <c:v>2685</c:v>
                </c:pt>
                <c:pt idx="1631">
                  <c:v>3150</c:v>
                </c:pt>
                <c:pt idx="1632">
                  <c:v>10000</c:v>
                </c:pt>
                <c:pt idx="1633">
                  <c:v>4400</c:v>
                </c:pt>
                <c:pt idx="1634">
                  <c:v>9000</c:v>
                </c:pt>
                <c:pt idx="1635">
                  <c:v>2625</c:v>
                </c:pt>
                <c:pt idx="1636">
                  <c:v>2905</c:v>
                </c:pt>
                <c:pt idx="1637">
                  <c:v>3850</c:v>
                </c:pt>
                <c:pt idx="1638">
                  <c:v>11000</c:v>
                </c:pt>
                <c:pt idx="1639">
                  <c:v>4800</c:v>
                </c:pt>
                <c:pt idx="1640">
                  <c:v>2185</c:v>
                </c:pt>
                <c:pt idx="1641">
                  <c:v>2165</c:v>
                </c:pt>
                <c:pt idx="1642">
                  <c:v>4800</c:v>
                </c:pt>
                <c:pt idx="1643">
                  <c:v>2625</c:v>
                </c:pt>
                <c:pt idx="1644">
                  <c:v>1965</c:v>
                </c:pt>
                <c:pt idx="1645">
                  <c:v>2800</c:v>
                </c:pt>
                <c:pt idx="1646">
                  <c:v>767</c:v>
                </c:pt>
                <c:pt idx="1647">
                  <c:v>2605</c:v>
                </c:pt>
                <c:pt idx="1648">
                  <c:v>1836</c:v>
                </c:pt>
                <c:pt idx="1649">
                  <c:v>1260</c:v>
                </c:pt>
                <c:pt idx="1650">
                  <c:v>1350</c:v>
                </c:pt>
                <c:pt idx="1651">
                  <c:v>641.74</c:v>
                </c:pt>
                <c:pt idx="1652">
                  <c:v>1818</c:v>
                </c:pt>
                <c:pt idx="1653">
                  <c:v>1020</c:v>
                </c:pt>
                <c:pt idx="1654">
                  <c:v>2033</c:v>
                </c:pt>
                <c:pt idx="1655">
                  <c:v>2070</c:v>
                </c:pt>
                <c:pt idx="1656">
                  <c:v>1930</c:v>
                </c:pt>
                <c:pt idx="1657">
                  <c:v>2364</c:v>
                </c:pt>
                <c:pt idx="1658">
                  <c:v>1930</c:v>
                </c:pt>
                <c:pt idx="1659">
                  <c:v>2727</c:v>
                </c:pt>
                <c:pt idx="1660">
                  <c:v>2364</c:v>
                </c:pt>
                <c:pt idx="1661">
                  <c:v>2215</c:v>
                </c:pt>
                <c:pt idx="1662">
                  <c:v>2095</c:v>
                </c:pt>
                <c:pt idx="1663">
                  <c:v>2290</c:v>
                </c:pt>
                <c:pt idx="1664">
                  <c:v>978.23</c:v>
                </c:pt>
                <c:pt idx="1665">
                  <c:v>2875</c:v>
                </c:pt>
                <c:pt idx="1666">
                  <c:v>1725</c:v>
                </c:pt>
                <c:pt idx="1667">
                  <c:v>2000</c:v>
                </c:pt>
                <c:pt idx="1668">
                  <c:v>1889</c:v>
                </c:pt>
                <c:pt idx="1669">
                  <c:v>4650</c:v>
                </c:pt>
                <c:pt idx="1670">
                  <c:v>1650</c:v>
                </c:pt>
                <c:pt idx="1671">
                  <c:v>2356</c:v>
                </c:pt>
                <c:pt idx="1672">
                  <c:v>2003</c:v>
                </c:pt>
                <c:pt idx="1673">
                  <c:v>2150</c:v>
                </c:pt>
                <c:pt idx="1674">
                  <c:v>1480</c:v>
                </c:pt>
                <c:pt idx="1675">
                  <c:v>2727</c:v>
                </c:pt>
                <c:pt idx="1676">
                  <c:v>2364</c:v>
                </c:pt>
                <c:pt idx="1677">
                  <c:v>1730</c:v>
                </c:pt>
                <c:pt idx="1678">
                  <c:v>1930</c:v>
                </c:pt>
                <c:pt idx="1679">
                  <c:v>2251.42</c:v>
                </c:pt>
                <c:pt idx="1680">
                  <c:v>2015.58</c:v>
                </c:pt>
                <c:pt idx="1681">
                  <c:v>1368</c:v>
                </c:pt>
                <c:pt idx="1682">
                  <c:v>1650</c:v>
                </c:pt>
                <c:pt idx="1683">
                  <c:v>1930</c:v>
                </c:pt>
                <c:pt idx="1684">
                  <c:v>700</c:v>
                </c:pt>
                <c:pt idx="1685">
                  <c:v>1743</c:v>
                </c:pt>
                <c:pt idx="1686">
                  <c:v>1550</c:v>
                </c:pt>
                <c:pt idx="1687">
                  <c:v>4500</c:v>
                </c:pt>
                <c:pt idx="1688">
                  <c:v>2950</c:v>
                </c:pt>
                <c:pt idx="1689">
                  <c:v>2802</c:v>
                </c:pt>
                <c:pt idx="1690">
                  <c:v>2450</c:v>
                </c:pt>
                <c:pt idx="1691">
                  <c:v>1931</c:v>
                </c:pt>
                <c:pt idx="1692">
                  <c:v>2779</c:v>
                </c:pt>
                <c:pt idx="1693">
                  <c:v>2149</c:v>
                </c:pt>
                <c:pt idx="1694">
                  <c:v>1428.08</c:v>
                </c:pt>
                <c:pt idx="1695">
                  <c:v>2605</c:v>
                </c:pt>
                <c:pt idx="1696">
                  <c:v>1430</c:v>
                </c:pt>
                <c:pt idx="1697">
                  <c:v>1505</c:v>
                </c:pt>
                <c:pt idx="1698">
                  <c:v>1983</c:v>
                </c:pt>
                <c:pt idx="1699">
                  <c:v>3150</c:v>
                </c:pt>
                <c:pt idx="1700">
                  <c:v>2290</c:v>
                </c:pt>
                <c:pt idx="1701">
                  <c:v>1943</c:v>
                </c:pt>
                <c:pt idx="1702">
                  <c:v>1852</c:v>
                </c:pt>
                <c:pt idx="1703">
                  <c:v>1930</c:v>
                </c:pt>
                <c:pt idx="1704">
                  <c:v>1490</c:v>
                </c:pt>
                <c:pt idx="1705">
                  <c:v>1815</c:v>
                </c:pt>
                <c:pt idx="1706">
                  <c:v>2087</c:v>
                </c:pt>
                <c:pt idx="1707">
                  <c:v>2010</c:v>
                </c:pt>
                <c:pt idx="1708">
                  <c:v>1350</c:v>
                </c:pt>
                <c:pt idx="1709">
                  <c:v>1538</c:v>
                </c:pt>
                <c:pt idx="1710">
                  <c:v>1850</c:v>
                </c:pt>
                <c:pt idx="1711">
                  <c:v>1578</c:v>
                </c:pt>
                <c:pt idx="1712">
                  <c:v>1578</c:v>
                </c:pt>
                <c:pt idx="1713">
                  <c:v>3185</c:v>
                </c:pt>
                <c:pt idx="1714">
                  <c:v>1645</c:v>
                </c:pt>
                <c:pt idx="1715">
                  <c:v>1725</c:v>
                </c:pt>
                <c:pt idx="1716">
                  <c:v>601</c:v>
                </c:pt>
                <c:pt idx="1717">
                  <c:v>583</c:v>
                </c:pt>
                <c:pt idx="1718">
                  <c:v>1825</c:v>
                </c:pt>
                <c:pt idx="1719">
                  <c:v>2025</c:v>
                </c:pt>
                <c:pt idx="1720">
                  <c:v>1608</c:v>
                </c:pt>
                <c:pt idx="1721">
                  <c:v>1538</c:v>
                </c:pt>
                <c:pt idx="1722">
                  <c:v>2087</c:v>
                </c:pt>
                <c:pt idx="1723">
                  <c:v>1608</c:v>
                </c:pt>
                <c:pt idx="1724">
                  <c:v>1578</c:v>
                </c:pt>
                <c:pt idx="1725">
                  <c:v>1668</c:v>
                </c:pt>
                <c:pt idx="1726">
                  <c:v>1350</c:v>
                </c:pt>
                <c:pt idx="1727">
                  <c:v>1638</c:v>
                </c:pt>
                <c:pt idx="1728">
                  <c:v>1578</c:v>
                </c:pt>
                <c:pt idx="1729">
                  <c:v>1850</c:v>
                </c:pt>
                <c:pt idx="1730">
                  <c:v>1200</c:v>
                </c:pt>
                <c:pt idx="1731">
                  <c:v>1825</c:v>
                </c:pt>
                <c:pt idx="1732">
                  <c:v>1350</c:v>
                </c:pt>
                <c:pt idx="1733">
                  <c:v>2364</c:v>
                </c:pt>
                <c:pt idx="1734">
                  <c:v>1417</c:v>
                </c:pt>
                <c:pt idx="1735">
                  <c:v>1250</c:v>
                </c:pt>
                <c:pt idx="1736">
                  <c:v>1134</c:v>
                </c:pt>
                <c:pt idx="1737">
                  <c:v>2364</c:v>
                </c:pt>
                <c:pt idx="1738">
                  <c:v>1360</c:v>
                </c:pt>
                <c:pt idx="1739">
                  <c:v>1747</c:v>
                </c:pt>
                <c:pt idx="1740">
                  <c:v>2100</c:v>
                </c:pt>
                <c:pt idx="1741">
                  <c:v>2215</c:v>
                </c:pt>
                <c:pt idx="1742">
                  <c:v>1825</c:v>
                </c:pt>
                <c:pt idx="1743">
                  <c:v>1200</c:v>
                </c:pt>
                <c:pt idx="1744">
                  <c:v>2095</c:v>
                </c:pt>
                <c:pt idx="1745">
                  <c:v>2215</c:v>
                </c:pt>
                <c:pt idx="1746">
                  <c:v>1818</c:v>
                </c:pt>
                <c:pt idx="1747">
                  <c:v>1720</c:v>
                </c:pt>
                <c:pt idx="1748">
                  <c:v>2132</c:v>
                </c:pt>
                <c:pt idx="1749">
                  <c:v>2350</c:v>
                </c:pt>
                <c:pt idx="1750">
                  <c:v>1800</c:v>
                </c:pt>
                <c:pt idx="1751">
                  <c:v>1300</c:v>
                </c:pt>
                <c:pt idx="1752">
                  <c:v>1930</c:v>
                </c:pt>
                <c:pt idx="1753">
                  <c:v>2364</c:v>
                </c:pt>
                <c:pt idx="1754">
                  <c:v>1490</c:v>
                </c:pt>
                <c:pt idx="1755">
                  <c:v>1490</c:v>
                </c:pt>
                <c:pt idx="1756">
                  <c:v>1812</c:v>
                </c:pt>
                <c:pt idx="1757">
                  <c:v>1812</c:v>
                </c:pt>
                <c:pt idx="1758">
                  <c:v>1950</c:v>
                </c:pt>
                <c:pt idx="1759">
                  <c:v>1538</c:v>
                </c:pt>
                <c:pt idx="1760">
                  <c:v>1250</c:v>
                </c:pt>
                <c:pt idx="1761">
                  <c:v>2010</c:v>
                </c:pt>
                <c:pt idx="1762">
                  <c:v>3156</c:v>
                </c:pt>
                <c:pt idx="1763">
                  <c:v>1568</c:v>
                </c:pt>
                <c:pt idx="1764">
                  <c:v>1578</c:v>
                </c:pt>
                <c:pt idx="1765">
                  <c:v>3156</c:v>
                </c:pt>
                <c:pt idx="1766">
                  <c:v>1578</c:v>
                </c:pt>
                <c:pt idx="1767">
                  <c:v>1578</c:v>
                </c:pt>
                <c:pt idx="1768">
                  <c:v>2010</c:v>
                </c:pt>
                <c:pt idx="1769">
                  <c:v>1578</c:v>
                </c:pt>
                <c:pt idx="1770">
                  <c:v>1578</c:v>
                </c:pt>
                <c:pt idx="1771">
                  <c:v>1538</c:v>
                </c:pt>
                <c:pt idx="1772">
                  <c:v>1660</c:v>
                </c:pt>
                <c:pt idx="1773">
                  <c:v>1568</c:v>
                </c:pt>
                <c:pt idx="1774">
                  <c:v>1538</c:v>
                </c:pt>
                <c:pt idx="1775">
                  <c:v>1568</c:v>
                </c:pt>
                <c:pt idx="1776">
                  <c:v>1050</c:v>
                </c:pt>
                <c:pt idx="1777">
                  <c:v>1050</c:v>
                </c:pt>
                <c:pt idx="1778">
                  <c:v>1342</c:v>
                </c:pt>
                <c:pt idx="1779">
                  <c:v>1360</c:v>
                </c:pt>
                <c:pt idx="1780">
                  <c:v>1918</c:v>
                </c:pt>
                <c:pt idx="1781">
                  <c:v>1725</c:v>
                </c:pt>
                <c:pt idx="1782">
                  <c:v>1620</c:v>
                </c:pt>
                <c:pt idx="1783">
                  <c:v>1200</c:v>
                </c:pt>
                <c:pt idx="1784">
                  <c:v>1930</c:v>
                </c:pt>
                <c:pt idx="1785">
                  <c:v>1930</c:v>
                </c:pt>
                <c:pt idx="1786">
                  <c:v>2727</c:v>
                </c:pt>
                <c:pt idx="1787">
                  <c:v>1930</c:v>
                </c:pt>
                <c:pt idx="1788">
                  <c:v>601</c:v>
                </c:pt>
                <c:pt idx="1789">
                  <c:v>1725</c:v>
                </c:pt>
                <c:pt idx="1790">
                  <c:v>1725</c:v>
                </c:pt>
                <c:pt idx="1791">
                  <c:v>2535</c:v>
                </c:pt>
                <c:pt idx="1792">
                  <c:v>1711</c:v>
                </c:pt>
                <c:pt idx="1793">
                  <c:v>2010</c:v>
                </c:pt>
                <c:pt idx="1794">
                  <c:v>2010</c:v>
                </c:pt>
                <c:pt idx="1795">
                  <c:v>1578</c:v>
                </c:pt>
                <c:pt idx="1796">
                  <c:v>2010</c:v>
                </c:pt>
                <c:pt idx="1797">
                  <c:v>2010</c:v>
                </c:pt>
                <c:pt idx="1798">
                  <c:v>1578</c:v>
                </c:pt>
                <c:pt idx="1799">
                  <c:v>900</c:v>
                </c:pt>
                <c:pt idx="1800">
                  <c:v>1351</c:v>
                </c:pt>
                <c:pt idx="1801">
                  <c:v>850</c:v>
                </c:pt>
                <c:pt idx="1802">
                  <c:v>2120</c:v>
                </c:pt>
                <c:pt idx="1803">
                  <c:v>2285</c:v>
                </c:pt>
                <c:pt idx="1804">
                  <c:v>1920</c:v>
                </c:pt>
                <c:pt idx="1805">
                  <c:v>2100</c:v>
                </c:pt>
                <c:pt idx="1806">
                  <c:v>1929</c:v>
                </c:pt>
                <c:pt idx="1807">
                  <c:v>1895</c:v>
                </c:pt>
                <c:pt idx="1808">
                  <c:v>1650</c:v>
                </c:pt>
                <c:pt idx="1809">
                  <c:v>1760</c:v>
                </c:pt>
                <c:pt idx="1810">
                  <c:v>1997</c:v>
                </c:pt>
                <c:pt idx="1811">
                  <c:v>1920</c:v>
                </c:pt>
                <c:pt idx="1812">
                  <c:v>1300</c:v>
                </c:pt>
                <c:pt idx="1813">
                  <c:v>1300</c:v>
                </c:pt>
                <c:pt idx="1814">
                  <c:v>1877</c:v>
                </c:pt>
                <c:pt idx="1815">
                  <c:v>1410</c:v>
                </c:pt>
                <c:pt idx="1816">
                  <c:v>1811</c:v>
                </c:pt>
                <c:pt idx="1817">
                  <c:v>1852</c:v>
                </c:pt>
                <c:pt idx="1818">
                  <c:v>4200</c:v>
                </c:pt>
                <c:pt idx="1819">
                  <c:v>1995</c:v>
                </c:pt>
                <c:pt idx="1820">
                  <c:v>2408</c:v>
                </c:pt>
                <c:pt idx="1821">
                  <c:v>1935</c:v>
                </c:pt>
                <c:pt idx="1822">
                  <c:v>1480</c:v>
                </c:pt>
                <c:pt idx="1823">
                  <c:v>1632</c:v>
                </c:pt>
                <c:pt idx="1824">
                  <c:v>2355</c:v>
                </c:pt>
                <c:pt idx="1825">
                  <c:v>1665</c:v>
                </c:pt>
                <c:pt idx="1826">
                  <c:v>1350</c:v>
                </c:pt>
                <c:pt idx="1827">
                  <c:v>1900</c:v>
                </c:pt>
                <c:pt idx="1828">
                  <c:v>1760</c:v>
                </c:pt>
                <c:pt idx="1829">
                  <c:v>1748.87</c:v>
                </c:pt>
                <c:pt idx="1830">
                  <c:v>1960</c:v>
                </c:pt>
                <c:pt idx="1831">
                  <c:v>2201</c:v>
                </c:pt>
                <c:pt idx="1832">
                  <c:v>1200</c:v>
                </c:pt>
                <c:pt idx="1833">
                  <c:v>2430</c:v>
                </c:pt>
                <c:pt idx="1834">
                  <c:v>2003</c:v>
                </c:pt>
                <c:pt idx="1835">
                  <c:v>2338</c:v>
                </c:pt>
                <c:pt idx="1836">
                  <c:v>1844</c:v>
                </c:pt>
                <c:pt idx="1837">
                  <c:v>1647</c:v>
                </c:pt>
                <c:pt idx="1838">
                  <c:v>1446</c:v>
                </c:pt>
                <c:pt idx="1839">
                  <c:v>1269</c:v>
                </c:pt>
                <c:pt idx="1840">
                  <c:v>602</c:v>
                </c:pt>
                <c:pt idx="1841">
                  <c:v>1745</c:v>
                </c:pt>
                <c:pt idx="1842">
                  <c:v>1750</c:v>
                </c:pt>
                <c:pt idx="1843">
                  <c:v>1727</c:v>
                </c:pt>
                <c:pt idx="1844">
                  <c:v>1950</c:v>
                </c:pt>
                <c:pt idx="1845">
                  <c:v>2575</c:v>
                </c:pt>
                <c:pt idx="1846">
                  <c:v>1350</c:v>
                </c:pt>
                <c:pt idx="1847">
                  <c:v>1950</c:v>
                </c:pt>
                <c:pt idx="1848">
                  <c:v>1350</c:v>
                </c:pt>
                <c:pt idx="1849">
                  <c:v>1300</c:v>
                </c:pt>
                <c:pt idx="1850">
                  <c:v>2588</c:v>
                </c:pt>
                <c:pt idx="1851">
                  <c:v>2300</c:v>
                </c:pt>
                <c:pt idx="1852">
                  <c:v>2300</c:v>
                </c:pt>
                <c:pt idx="1853">
                  <c:v>1975</c:v>
                </c:pt>
                <c:pt idx="1854">
                  <c:v>1975</c:v>
                </c:pt>
                <c:pt idx="1855">
                  <c:v>1650</c:v>
                </c:pt>
                <c:pt idx="1856">
                  <c:v>1650</c:v>
                </c:pt>
                <c:pt idx="1857">
                  <c:v>1975</c:v>
                </c:pt>
                <c:pt idx="1858">
                  <c:v>1650</c:v>
                </c:pt>
                <c:pt idx="1859">
                  <c:v>2605</c:v>
                </c:pt>
                <c:pt idx="1860">
                  <c:v>1545</c:v>
                </c:pt>
                <c:pt idx="1861">
                  <c:v>2093</c:v>
                </c:pt>
                <c:pt idx="1862">
                  <c:v>3154</c:v>
                </c:pt>
                <c:pt idx="1863">
                  <c:v>2093</c:v>
                </c:pt>
                <c:pt idx="1864">
                  <c:v>1640</c:v>
                </c:pt>
                <c:pt idx="1865">
                  <c:v>2812</c:v>
                </c:pt>
                <c:pt idx="1866">
                  <c:v>1950</c:v>
                </c:pt>
                <c:pt idx="1867">
                  <c:v>1188</c:v>
                </c:pt>
                <c:pt idx="1868">
                  <c:v>1430</c:v>
                </c:pt>
                <c:pt idx="1869">
                  <c:v>1490</c:v>
                </c:pt>
                <c:pt idx="1870">
                  <c:v>1490</c:v>
                </c:pt>
                <c:pt idx="1871">
                  <c:v>1660</c:v>
                </c:pt>
                <c:pt idx="1872">
                  <c:v>1360</c:v>
                </c:pt>
                <c:pt idx="1873">
                  <c:v>1360</c:v>
                </c:pt>
                <c:pt idx="1874">
                  <c:v>2875</c:v>
                </c:pt>
                <c:pt idx="1875">
                  <c:v>1833</c:v>
                </c:pt>
                <c:pt idx="1876">
                  <c:v>1215</c:v>
                </c:pt>
                <c:pt idx="1877">
                  <c:v>1799</c:v>
                </c:pt>
                <c:pt idx="1878">
                  <c:v>1852</c:v>
                </c:pt>
                <c:pt idx="1879">
                  <c:v>4739</c:v>
                </c:pt>
                <c:pt idx="1880">
                  <c:v>4613</c:v>
                </c:pt>
                <c:pt idx="1881">
                  <c:v>1789</c:v>
                </c:pt>
                <c:pt idx="1882">
                  <c:v>2585</c:v>
                </c:pt>
                <c:pt idx="1883">
                  <c:v>1900</c:v>
                </c:pt>
                <c:pt idx="1884">
                  <c:v>1997</c:v>
                </c:pt>
                <c:pt idx="1885">
                  <c:v>1760</c:v>
                </c:pt>
                <c:pt idx="1886">
                  <c:v>2690</c:v>
                </c:pt>
                <c:pt idx="1887">
                  <c:v>1330</c:v>
                </c:pt>
                <c:pt idx="1888">
                  <c:v>1276</c:v>
                </c:pt>
                <c:pt idx="1889">
                  <c:v>1573</c:v>
                </c:pt>
                <c:pt idx="1890">
                  <c:v>2217</c:v>
                </c:pt>
                <c:pt idx="1891">
                  <c:v>1692</c:v>
                </c:pt>
                <c:pt idx="1892">
                  <c:v>1215</c:v>
                </c:pt>
                <c:pt idx="1893">
                  <c:v>915</c:v>
                </c:pt>
                <c:pt idx="1894">
                  <c:v>1942</c:v>
                </c:pt>
                <c:pt idx="1895">
                  <c:v>2554</c:v>
                </c:pt>
                <c:pt idx="1896">
                  <c:v>2149</c:v>
                </c:pt>
                <c:pt idx="1897">
                  <c:v>1931</c:v>
                </c:pt>
                <c:pt idx="1898">
                  <c:v>2545</c:v>
                </c:pt>
                <c:pt idx="1899">
                  <c:v>1880</c:v>
                </c:pt>
                <c:pt idx="1900">
                  <c:v>602</c:v>
                </c:pt>
                <c:pt idx="1901">
                  <c:v>1740</c:v>
                </c:pt>
                <c:pt idx="1902">
                  <c:v>2050</c:v>
                </c:pt>
                <c:pt idx="1903">
                  <c:v>780</c:v>
                </c:pt>
                <c:pt idx="1904">
                  <c:v>750</c:v>
                </c:pt>
                <c:pt idx="1905">
                  <c:v>906</c:v>
                </c:pt>
                <c:pt idx="1906">
                  <c:v>830</c:v>
                </c:pt>
                <c:pt idx="1907">
                  <c:v>1225</c:v>
                </c:pt>
                <c:pt idx="1908">
                  <c:v>1450</c:v>
                </c:pt>
                <c:pt idx="1909">
                  <c:v>590</c:v>
                </c:pt>
                <c:pt idx="1910">
                  <c:v>500</c:v>
                </c:pt>
                <c:pt idx="1911">
                  <c:v>1755</c:v>
                </c:pt>
                <c:pt idx="1912">
                  <c:v>3020</c:v>
                </c:pt>
                <c:pt idx="1913">
                  <c:v>1310</c:v>
                </c:pt>
                <c:pt idx="1914">
                  <c:v>610</c:v>
                </c:pt>
                <c:pt idx="1915">
                  <c:v>683</c:v>
                </c:pt>
                <c:pt idx="1916">
                  <c:v>336.96</c:v>
                </c:pt>
                <c:pt idx="1917">
                  <c:v>2040</c:v>
                </c:pt>
                <c:pt idx="1918">
                  <c:v>250</c:v>
                </c:pt>
                <c:pt idx="1919">
                  <c:v>1450</c:v>
                </c:pt>
                <c:pt idx="1920">
                  <c:v>1991</c:v>
                </c:pt>
                <c:pt idx="1921">
                  <c:v>640</c:v>
                </c:pt>
                <c:pt idx="1922">
                  <c:v>1997</c:v>
                </c:pt>
                <c:pt idx="1923">
                  <c:v>2215</c:v>
                </c:pt>
                <c:pt idx="1924">
                  <c:v>1457</c:v>
                </c:pt>
                <c:pt idx="1925">
                  <c:v>1158</c:v>
                </c:pt>
                <c:pt idx="1926">
                  <c:v>1480</c:v>
                </c:pt>
                <c:pt idx="1927">
                  <c:v>1210</c:v>
                </c:pt>
                <c:pt idx="1928">
                  <c:v>640</c:v>
                </c:pt>
                <c:pt idx="1929">
                  <c:v>1485</c:v>
                </c:pt>
                <c:pt idx="1930">
                  <c:v>2754</c:v>
                </c:pt>
                <c:pt idx="1931">
                  <c:v>2341</c:v>
                </c:pt>
                <c:pt idx="1932">
                  <c:v>2660</c:v>
                </c:pt>
                <c:pt idx="1933">
                  <c:v>580</c:v>
                </c:pt>
                <c:pt idx="1934">
                  <c:v>76.44</c:v>
                </c:pt>
                <c:pt idx="1935">
                  <c:v>1996</c:v>
                </c:pt>
                <c:pt idx="1936">
                  <c:v>2000</c:v>
                </c:pt>
                <c:pt idx="1937">
                  <c:v>2320</c:v>
                </c:pt>
                <c:pt idx="1938">
                  <c:v>597</c:v>
                </c:pt>
                <c:pt idx="1939">
                  <c:v>2350</c:v>
                </c:pt>
                <c:pt idx="1940">
                  <c:v>900</c:v>
                </c:pt>
                <c:pt idx="1941">
                  <c:v>1554</c:v>
                </c:pt>
                <c:pt idx="1942">
                  <c:v>1420</c:v>
                </c:pt>
                <c:pt idx="1943">
                  <c:v>1610</c:v>
                </c:pt>
                <c:pt idx="1944">
                  <c:v>1081</c:v>
                </c:pt>
                <c:pt idx="1945">
                  <c:v>625</c:v>
                </c:pt>
                <c:pt idx="1946">
                  <c:v>108.4</c:v>
                </c:pt>
                <c:pt idx="1947">
                  <c:v>2093</c:v>
                </c:pt>
                <c:pt idx="1948">
                  <c:v>1404</c:v>
                </c:pt>
                <c:pt idx="1949">
                  <c:v>1930</c:v>
                </c:pt>
                <c:pt idx="1950">
                  <c:v>2862</c:v>
                </c:pt>
                <c:pt idx="1951">
                  <c:v>1500</c:v>
                </c:pt>
                <c:pt idx="1952">
                  <c:v>2450</c:v>
                </c:pt>
                <c:pt idx="1953">
                  <c:v>2000</c:v>
                </c:pt>
                <c:pt idx="1954">
                  <c:v>1660</c:v>
                </c:pt>
                <c:pt idx="1955">
                  <c:v>1495</c:v>
                </c:pt>
                <c:pt idx="1956">
                  <c:v>1672</c:v>
                </c:pt>
                <c:pt idx="1957">
                  <c:v>640</c:v>
                </c:pt>
                <c:pt idx="1958">
                  <c:v>1508</c:v>
                </c:pt>
                <c:pt idx="1959">
                  <c:v>1103</c:v>
                </c:pt>
                <c:pt idx="1960">
                  <c:v>5010</c:v>
                </c:pt>
                <c:pt idx="1961">
                  <c:v>1364</c:v>
                </c:pt>
                <c:pt idx="1962">
                  <c:v>1364</c:v>
                </c:pt>
                <c:pt idx="1963">
                  <c:v>1150</c:v>
                </c:pt>
                <c:pt idx="1964">
                  <c:v>2290</c:v>
                </c:pt>
                <c:pt idx="1965">
                  <c:v>1950</c:v>
                </c:pt>
                <c:pt idx="1966">
                  <c:v>1650</c:v>
                </c:pt>
                <c:pt idx="1967">
                  <c:v>2588</c:v>
                </c:pt>
                <c:pt idx="1968">
                  <c:v>925</c:v>
                </c:pt>
                <c:pt idx="1969">
                  <c:v>514396</c:v>
                </c:pt>
                <c:pt idx="1970">
                  <c:v>650</c:v>
                </c:pt>
                <c:pt idx="1971">
                  <c:v>670</c:v>
                </c:pt>
                <c:pt idx="1972">
                  <c:v>2020</c:v>
                </c:pt>
                <c:pt idx="1973">
                  <c:v>700</c:v>
                </c:pt>
                <c:pt idx="1974">
                  <c:v>1326</c:v>
                </c:pt>
                <c:pt idx="1975">
                  <c:v>1760</c:v>
                </c:pt>
                <c:pt idx="1976">
                  <c:v>1690</c:v>
                </c:pt>
                <c:pt idx="1977">
                  <c:v>3363</c:v>
                </c:pt>
                <c:pt idx="1978">
                  <c:v>1650</c:v>
                </c:pt>
                <c:pt idx="1979">
                  <c:v>1457</c:v>
                </c:pt>
                <c:pt idx="1980">
                  <c:v>1950</c:v>
                </c:pt>
                <c:pt idx="1981">
                  <c:v>650</c:v>
                </c:pt>
                <c:pt idx="1982">
                  <c:v>1692</c:v>
                </c:pt>
                <c:pt idx="1983">
                  <c:v>450</c:v>
                </c:pt>
                <c:pt idx="1984">
                  <c:v>1290</c:v>
                </c:pt>
                <c:pt idx="1985">
                  <c:v>1900</c:v>
                </c:pt>
                <c:pt idx="1986">
                  <c:v>1500</c:v>
                </c:pt>
                <c:pt idx="1987">
                  <c:v>900</c:v>
                </c:pt>
                <c:pt idx="1988">
                  <c:v>1444</c:v>
                </c:pt>
                <c:pt idx="1989">
                  <c:v>576</c:v>
                </c:pt>
                <c:pt idx="1990">
                  <c:v>570</c:v>
                </c:pt>
                <c:pt idx="1991">
                  <c:v>800</c:v>
                </c:pt>
                <c:pt idx="1992">
                  <c:v>2943</c:v>
                </c:pt>
                <c:pt idx="1993">
                  <c:v>2344</c:v>
                </c:pt>
                <c:pt idx="1994">
                  <c:v>1929</c:v>
                </c:pt>
                <c:pt idx="1995">
                  <c:v>1478</c:v>
                </c:pt>
                <c:pt idx="1996">
                  <c:v>1457</c:v>
                </c:pt>
                <c:pt idx="1997">
                  <c:v>1000</c:v>
                </c:pt>
                <c:pt idx="1998">
                  <c:v>623</c:v>
                </c:pt>
                <c:pt idx="1999">
                  <c:v>2034</c:v>
                </c:pt>
                <c:pt idx="2000">
                  <c:v>4300</c:v>
                </c:pt>
                <c:pt idx="2001">
                  <c:v>970</c:v>
                </c:pt>
                <c:pt idx="2002">
                  <c:v>2557</c:v>
                </c:pt>
                <c:pt idx="2003">
                  <c:v>1381</c:v>
                </c:pt>
                <c:pt idx="2004">
                  <c:v>200</c:v>
                </c:pt>
                <c:pt idx="2005">
                  <c:v>1465</c:v>
                </c:pt>
                <c:pt idx="2006">
                  <c:v>145</c:v>
                </c:pt>
                <c:pt idx="2007">
                  <c:v>1590</c:v>
                </c:pt>
                <c:pt idx="2008">
                  <c:v>2320</c:v>
                </c:pt>
                <c:pt idx="2009">
                  <c:v>525</c:v>
                </c:pt>
                <c:pt idx="2010">
                  <c:v>1305</c:v>
                </c:pt>
                <c:pt idx="2011">
                  <c:v>1505</c:v>
                </c:pt>
                <c:pt idx="2012">
                  <c:v>1457</c:v>
                </c:pt>
                <c:pt idx="2013">
                  <c:v>988</c:v>
                </c:pt>
                <c:pt idx="2014">
                  <c:v>681</c:v>
                </c:pt>
                <c:pt idx="2015">
                  <c:v>850</c:v>
                </c:pt>
                <c:pt idx="2016">
                  <c:v>1260</c:v>
                </c:pt>
                <c:pt idx="2017">
                  <c:v>3212</c:v>
                </c:pt>
                <c:pt idx="2018">
                  <c:v>2300</c:v>
                </c:pt>
                <c:pt idx="2019">
                  <c:v>2040</c:v>
                </c:pt>
                <c:pt idx="2020">
                  <c:v>1436</c:v>
                </c:pt>
                <c:pt idx="2021">
                  <c:v>394</c:v>
                </c:pt>
                <c:pt idx="2022">
                  <c:v>1827</c:v>
                </c:pt>
                <c:pt idx="2023">
                  <c:v>670</c:v>
                </c:pt>
                <c:pt idx="2024">
                  <c:v>1184</c:v>
                </c:pt>
                <c:pt idx="2025">
                  <c:v>800</c:v>
                </c:pt>
                <c:pt idx="2026">
                  <c:v>2588</c:v>
                </c:pt>
                <c:pt idx="2027">
                  <c:v>1790</c:v>
                </c:pt>
                <c:pt idx="2028">
                  <c:v>1806</c:v>
                </c:pt>
                <c:pt idx="2029">
                  <c:v>526</c:v>
                </c:pt>
                <c:pt idx="2030">
                  <c:v>2060</c:v>
                </c:pt>
                <c:pt idx="2031">
                  <c:v>1750</c:v>
                </c:pt>
                <c:pt idx="2032">
                  <c:v>1420</c:v>
                </c:pt>
                <c:pt idx="2033">
                  <c:v>670</c:v>
                </c:pt>
                <c:pt idx="2034">
                  <c:v>1366</c:v>
                </c:pt>
                <c:pt idx="2035">
                  <c:v>1095</c:v>
                </c:pt>
                <c:pt idx="2036">
                  <c:v>639</c:v>
                </c:pt>
                <c:pt idx="2037">
                  <c:v>1799</c:v>
                </c:pt>
                <c:pt idx="2038">
                  <c:v>800</c:v>
                </c:pt>
                <c:pt idx="2039">
                  <c:v>1100</c:v>
                </c:pt>
                <c:pt idx="2040">
                  <c:v>693</c:v>
                </c:pt>
                <c:pt idx="2041">
                  <c:v>1050</c:v>
                </c:pt>
                <c:pt idx="2042">
                  <c:v>510</c:v>
                </c:pt>
                <c:pt idx="2043">
                  <c:v>1245</c:v>
                </c:pt>
                <c:pt idx="2044">
                  <c:v>1300</c:v>
                </c:pt>
                <c:pt idx="2045">
                  <c:v>1296</c:v>
                </c:pt>
                <c:pt idx="2046">
                  <c:v>3500</c:v>
                </c:pt>
                <c:pt idx="2047">
                  <c:v>2150</c:v>
                </c:pt>
                <c:pt idx="2048">
                  <c:v>1950</c:v>
                </c:pt>
                <c:pt idx="2049">
                  <c:v>2895</c:v>
                </c:pt>
                <c:pt idx="2050">
                  <c:v>1557</c:v>
                </c:pt>
                <c:pt idx="2051">
                  <c:v>1435</c:v>
                </c:pt>
                <c:pt idx="2052">
                  <c:v>1295</c:v>
                </c:pt>
                <c:pt idx="2053">
                  <c:v>2801</c:v>
                </c:pt>
                <c:pt idx="2054">
                  <c:v>1262</c:v>
                </c:pt>
                <c:pt idx="2055">
                  <c:v>1200</c:v>
                </c:pt>
                <c:pt idx="2056">
                  <c:v>1557</c:v>
                </c:pt>
                <c:pt idx="2057">
                  <c:v>1690</c:v>
                </c:pt>
                <c:pt idx="2058">
                  <c:v>1352</c:v>
                </c:pt>
                <c:pt idx="2059">
                  <c:v>2779</c:v>
                </c:pt>
                <c:pt idx="2060">
                  <c:v>473.99</c:v>
                </c:pt>
                <c:pt idx="2061">
                  <c:v>1000</c:v>
                </c:pt>
                <c:pt idx="2062">
                  <c:v>1665</c:v>
                </c:pt>
                <c:pt idx="2063">
                  <c:v>1750</c:v>
                </c:pt>
                <c:pt idx="2064">
                  <c:v>726</c:v>
                </c:pt>
                <c:pt idx="2065">
                  <c:v>3956</c:v>
                </c:pt>
                <c:pt idx="2066">
                  <c:v>2298</c:v>
                </c:pt>
                <c:pt idx="2067">
                  <c:v>77.53</c:v>
                </c:pt>
                <c:pt idx="2068">
                  <c:v>600</c:v>
                </c:pt>
                <c:pt idx="2069">
                  <c:v>1950</c:v>
                </c:pt>
                <c:pt idx="2070">
                  <c:v>598</c:v>
                </c:pt>
                <c:pt idx="2071">
                  <c:v>3462.01</c:v>
                </c:pt>
                <c:pt idx="2072">
                  <c:v>1103</c:v>
                </c:pt>
                <c:pt idx="2073">
                  <c:v>2150</c:v>
                </c:pt>
                <c:pt idx="2074">
                  <c:v>1700</c:v>
                </c:pt>
                <c:pt idx="2075">
                  <c:v>700</c:v>
                </c:pt>
                <c:pt idx="2076">
                  <c:v>1295</c:v>
                </c:pt>
                <c:pt idx="2077">
                  <c:v>1245</c:v>
                </c:pt>
                <c:pt idx="2078">
                  <c:v>461.77</c:v>
                </c:pt>
                <c:pt idx="2079">
                  <c:v>531</c:v>
                </c:pt>
                <c:pt idx="2080">
                  <c:v>730</c:v>
                </c:pt>
                <c:pt idx="2081">
                  <c:v>900</c:v>
                </c:pt>
                <c:pt idx="2082">
                  <c:v>1433</c:v>
                </c:pt>
                <c:pt idx="2083">
                  <c:v>3400</c:v>
                </c:pt>
                <c:pt idx="2084">
                  <c:v>1800</c:v>
                </c:pt>
                <c:pt idx="2085">
                  <c:v>1100</c:v>
                </c:pt>
                <c:pt idx="2086">
                  <c:v>1261</c:v>
                </c:pt>
                <c:pt idx="2087">
                  <c:v>1825</c:v>
                </c:pt>
                <c:pt idx="2088">
                  <c:v>2018</c:v>
                </c:pt>
                <c:pt idx="2089">
                  <c:v>845.3</c:v>
                </c:pt>
                <c:pt idx="2090">
                  <c:v>700</c:v>
                </c:pt>
                <c:pt idx="2091">
                  <c:v>480.53</c:v>
                </c:pt>
                <c:pt idx="2092">
                  <c:v>761</c:v>
                </c:pt>
                <c:pt idx="2093">
                  <c:v>301</c:v>
                </c:pt>
                <c:pt idx="2094">
                  <c:v>1845</c:v>
                </c:pt>
                <c:pt idx="2095">
                  <c:v>950</c:v>
                </c:pt>
                <c:pt idx="2096">
                  <c:v>1440</c:v>
                </c:pt>
                <c:pt idx="2097">
                  <c:v>1967</c:v>
                </c:pt>
                <c:pt idx="2098">
                  <c:v>1210</c:v>
                </c:pt>
                <c:pt idx="2099">
                  <c:v>1264</c:v>
                </c:pt>
                <c:pt idx="2100">
                  <c:v>1198</c:v>
                </c:pt>
                <c:pt idx="2101">
                  <c:v>2350</c:v>
                </c:pt>
                <c:pt idx="2102">
                  <c:v>2150</c:v>
                </c:pt>
                <c:pt idx="2103">
                  <c:v>72</c:v>
                </c:pt>
                <c:pt idx="2104">
                  <c:v>2134</c:v>
                </c:pt>
                <c:pt idx="2105">
                  <c:v>1298</c:v>
                </c:pt>
                <c:pt idx="2106">
                  <c:v>1298</c:v>
                </c:pt>
                <c:pt idx="2107">
                  <c:v>1350</c:v>
                </c:pt>
                <c:pt idx="2108">
                  <c:v>1850</c:v>
                </c:pt>
                <c:pt idx="2109">
                  <c:v>1415</c:v>
                </c:pt>
                <c:pt idx="2110">
                  <c:v>2134</c:v>
                </c:pt>
                <c:pt idx="2111">
                  <c:v>2675</c:v>
                </c:pt>
                <c:pt idx="2112">
                  <c:v>1689</c:v>
                </c:pt>
                <c:pt idx="2113">
                  <c:v>1220</c:v>
                </c:pt>
                <c:pt idx="2114">
                  <c:v>2000</c:v>
                </c:pt>
                <c:pt idx="2115">
                  <c:v>1454</c:v>
                </c:pt>
                <c:pt idx="2116">
                  <c:v>2350</c:v>
                </c:pt>
                <c:pt idx="2117">
                  <c:v>1534</c:v>
                </c:pt>
                <c:pt idx="2118">
                  <c:v>1389</c:v>
                </c:pt>
                <c:pt idx="2119">
                  <c:v>1784</c:v>
                </c:pt>
                <c:pt idx="2120">
                  <c:v>1081</c:v>
                </c:pt>
                <c:pt idx="2121">
                  <c:v>750</c:v>
                </c:pt>
                <c:pt idx="2122">
                  <c:v>594.52</c:v>
                </c:pt>
                <c:pt idx="2123">
                  <c:v>1950</c:v>
                </c:pt>
                <c:pt idx="2124">
                  <c:v>1261</c:v>
                </c:pt>
                <c:pt idx="2125">
                  <c:v>1549</c:v>
                </c:pt>
                <c:pt idx="2126">
                  <c:v>3556</c:v>
                </c:pt>
                <c:pt idx="2127">
                  <c:v>1900</c:v>
                </c:pt>
                <c:pt idx="2128">
                  <c:v>1549</c:v>
                </c:pt>
                <c:pt idx="2129">
                  <c:v>1530</c:v>
                </c:pt>
                <c:pt idx="2130">
                  <c:v>1587</c:v>
                </c:pt>
                <c:pt idx="2131">
                  <c:v>5200</c:v>
                </c:pt>
                <c:pt idx="2132">
                  <c:v>930</c:v>
                </c:pt>
                <c:pt idx="2133">
                  <c:v>2400</c:v>
                </c:pt>
                <c:pt idx="2134">
                  <c:v>600</c:v>
                </c:pt>
                <c:pt idx="2135">
                  <c:v>1420</c:v>
                </c:pt>
                <c:pt idx="2136">
                  <c:v>3395</c:v>
                </c:pt>
                <c:pt idx="2137">
                  <c:v>2055</c:v>
                </c:pt>
                <c:pt idx="2138">
                  <c:v>350</c:v>
                </c:pt>
                <c:pt idx="2139">
                  <c:v>2400</c:v>
                </c:pt>
                <c:pt idx="2140">
                  <c:v>1430</c:v>
                </c:pt>
                <c:pt idx="2141">
                  <c:v>1326</c:v>
                </c:pt>
                <c:pt idx="2142">
                  <c:v>600</c:v>
                </c:pt>
                <c:pt idx="2143">
                  <c:v>822</c:v>
                </c:pt>
                <c:pt idx="2144">
                  <c:v>3395</c:v>
                </c:pt>
                <c:pt idx="2145">
                  <c:v>1091</c:v>
                </c:pt>
                <c:pt idx="2146">
                  <c:v>1400</c:v>
                </c:pt>
                <c:pt idx="2147">
                  <c:v>700</c:v>
                </c:pt>
                <c:pt idx="2148">
                  <c:v>1359</c:v>
                </c:pt>
                <c:pt idx="2149">
                  <c:v>1780</c:v>
                </c:pt>
                <c:pt idx="2150">
                  <c:v>1295</c:v>
                </c:pt>
                <c:pt idx="2151">
                  <c:v>950</c:v>
                </c:pt>
                <c:pt idx="2152">
                  <c:v>1423</c:v>
                </c:pt>
                <c:pt idx="2153">
                  <c:v>1845</c:v>
                </c:pt>
                <c:pt idx="2154">
                  <c:v>1099</c:v>
                </c:pt>
                <c:pt idx="2155">
                  <c:v>1349</c:v>
                </c:pt>
                <c:pt idx="2156">
                  <c:v>3500</c:v>
                </c:pt>
                <c:pt idx="2157">
                  <c:v>1257</c:v>
                </c:pt>
                <c:pt idx="2158">
                  <c:v>2244</c:v>
                </c:pt>
                <c:pt idx="2159">
                  <c:v>822</c:v>
                </c:pt>
                <c:pt idx="2160">
                  <c:v>1360</c:v>
                </c:pt>
                <c:pt idx="2161">
                  <c:v>2134</c:v>
                </c:pt>
                <c:pt idx="2162">
                  <c:v>1822</c:v>
                </c:pt>
                <c:pt idx="2163">
                  <c:v>1587</c:v>
                </c:pt>
                <c:pt idx="2164">
                  <c:v>1180</c:v>
                </c:pt>
                <c:pt idx="2165">
                  <c:v>417</c:v>
                </c:pt>
                <c:pt idx="2166">
                  <c:v>990</c:v>
                </c:pt>
                <c:pt idx="2167">
                  <c:v>591</c:v>
                </c:pt>
                <c:pt idx="2168">
                  <c:v>1850</c:v>
                </c:pt>
                <c:pt idx="2169">
                  <c:v>392</c:v>
                </c:pt>
                <c:pt idx="2170">
                  <c:v>1103</c:v>
                </c:pt>
                <c:pt idx="2171">
                  <c:v>750</c:v>
                </c:pt>
                <c:pt idx="2172">
                  <c:v>1300</c:v>
                </c:pt>
                <c:pt idx="2173">
                  <c:v>1596</c:v>
                </c:pt>
                <c:pt idx="2174">
                  <c:v>706</c:v>
                </c:pt>
                <c:pt idx="2175">
                  <c:v>483</c:v>
                </c:pt>
                <c:pt idx="2176">
                  <c:v>720</c:v>
                </c:pt>
                <c:pt idx="2177">
                  <c:v>1250</c:v>
                </c:pt>
                <c:pt idx="2178">
                  <c:v>800</c:v>
                </c:pt>
                <c:pt idx="2179">
                  <c:v>605</c:v>
                </c:pt>
                <c:pt idx="2180">
                  <c:v>2900</c:v>
                </c:pt>
                <c:pt idx="2181">
                  <c:v>1185</c:v>
                </c:pt>
                <c:pt idx="2182">
                  <c:v>1875</c:v>
                </c:pt>
                <c:pt idx="2183">
                  <c:v>1930</c:v>
                </c:pt>
                <c:pt idx="2184">
                  <c:v>955</c:v>
                </c:pt>
                <c:pt idx="2185">
                  <c:v>2105</c:v>
                </c:pt>
                <c:pt idx="2186">
                  <c:v>1180</c:v>
                </c:pt>
                <c:pt idx="2187">
                  <c:v>3150</c:v>
                </c:pt>
                <c:pt idx="2188">
                  <c:v>2535</c:v>
                </c:pt>
                <c:pt idx="2189">
                  <c:v>629</c:v>
                </c:pt>
                <c:pt idx="2190">
                  <c:v>2450</c:v>
                </c:pt>
                <c:pt idx="2191">
                  <c:v>1869</c:v>
                </c:pt>
                <c:pt idx="2192">
                  <c:v>2400</c:v>
                </c:pt>
                <c:pt idx="2193">
                  <c:v>1750</c:v>
                </c:pt>
                <c:pt idx="2194">
                  <c:v>1304</c:v>
                </c:pt>
                <c:pt idx="2195">
                  <c:v>3400</c:v>
                </c:pt>
                <c:pt idx="2196">
                  <c:v>1704</c:v>
                </c:pt>
                <c:pt idx="2197">
                  <c:v>1600</c:v>
                </c:pt>
                <c:pt idx="2198">
                  <c:v>1103</c:v>
                </c:pt>
                <c:pt idx="2199">
                  <c:v>2700</c:v>
                </c:pt>
                <c:pt idx="2200">
                  <c:v>1630</c:v>
                </c:pt>
                <c:pt idx="2201">
                  <c:v>1261</c:v>
                </c:pt>
                <c:pt idx="2202">
                  <c:v>1975</c:v>
                </c:pt>
                <c:pt idx="2203">
                  <c:v>1081</c:v>
                </c:pt>
                <c:pt idx="2204">
                  <c:v>2200</c:v>
                </c:pt>
                <c:pt idx="2205">
                  <c:v>1578</c:v>
                </c:pt>
                <c:pt idx="2206">
                  <c:v>1520</c:v>
                </c:pt>
                <c:pt idx="2207">
                  <c:v>1975</c:v>
                </c:pt>
                <c:pt idx="2208">
                  <c:v>6700</c:v>
                </c:pt>
                <c:pt idx="2209">
                  <c:v>1750</c:v>
                </c:pt>
                <c:pt idx="2210">
                  <c:v>3000</c:v>
                </c:pt>
                <c:pt idx="2211">
                  <c:v>950</c:v>
                </c:pt>
                <c:pt idx="2212">
                  <c:v>950</c:v>
                </c:pt>
                <c:pt idx="2213">
                  <c:v>585.41</c:v>
                </c:pt>
                <c:pt idx="2214">
                  <c:v>3950</c:v>
                </c:pt>
                <c:pt idx="2215">
                  <c:v>1600</c:v>
                </c:pt>
                <c:pt idx="2216">
                  <c:v>2700</c:v>
                </c:pt>
                <c:pt idx="2217">
                  <c:v>1350</c:v>
                </c:pt>
                <c:pt idx="2218">
                  <c:v>1666</c:v>
                </c:pt>
                <c:pt idx="2219">
                  <c:v>1310</c:v>
                </c:pt>
                <c:pt idx="2220">
                  <c:v>1660</c:v>
                </c:pt>
                <c:pt idx="2221">
                  <c:v>1140</c:v>
                </c:pt>
                <c:pt idx="2222">
                  <c:v>1735</c:v>
                </c:pt>
                <c:pt idx="2223">
                  <c:v>2290</c:v>
                </c:pt>
                <c:pt idx="2224">
                  <c:v>1180</c:v>
                </c:pt>
                <c:pt idx="2225">
                  <c:v>1423</c:v>
                </c:pt>
                <c:pt idx="2226">
                  <c:v>2400</c:v>
                </c:pt>
                <c:pt idx="2227">
                  <c:v>1450</c:v>
                </c:pt>
                <c:pt idx="2228">
                  <c:v>1550</c:v>
                </c:pt>
                <c:pt idx="2229">
                  <c:v>1000</c:v>
                </c:pt>
                <c:pt idx="2230">
                  <c:v>2538</c:v>
                </c:pt>
                <c:pt idx="2231">
                  <c:v>1762</c:v>
                </c:pt>
                <c:pt idx="2232">
                  <c:v>1630</c:v>
                </c:pt>
                <c:pt idx="2233">
                  <c:v>1406</c:v>
                </c:pt>
                <c:pt idx="2234">
                  <c:v>1200</c:v>
                </c:pt>
                <c:pt idx="2235">
                  <c:v>1325</c:v>
                </c:pt>
                <c:pt idx="2236">
                  <c:v>2200</c:v>
                </c:pt>
                <c:pt idx="2237">
                  <c:v>869</c:v>
                </c:pt>
                <c:pt idx="2238">
                  <c:v>1548</c:v>
                </c:pt>
                <c:pt idx="2239">
                  <c:v>1275</c:v>
                </c:pt>
                <c:pt idx="2240">
                  <c:v>1250</c:v>
                </c:pt>
                <c:pt idx="2241">
                  <c:v>2630</c:v>
                </c:pt>
                <c:pt idx="2242">
                  <c:v>1820</c:v>
                </c:pt>
                <c:pt idx="2243">
                  <c:v>1410</c:v>
                </c:pt>
                <c:pt idx="2244">
                  <c:v>1380</c:v>
                </c:pt>
                <c:pt idx="2245">
                  <c:v>602</c:v>
                </c:pt>
                <c:pt idx="2246">
                  <c:v>1205</c:v>
                </c:pt>
                <c:pt idx="2247">
                  <c:v>2355</c:v>
                </c:pt>
                <c:pt idx="2248">
                  <c:v>1280</c:v>
                </c:pt>
                <c:pt idx="2249">
                  <c:v>1103</c:v>
                </c:pt>
                <c:pt idx="2250">
                  <c:v>750</c:v>
                </c:pt>
                <c:pt idx="2251">
                  <c:v>743.99</c:v>
                </c:pt>
                <c:pt idx="2252">
                  <c:v>1548</c:v>
                </c:pt>
                <c:pt idx="2253">
                  <c:v>524</c:v>
                </c:pt>
                <c:pt idx="2254">
                  <c:v>1423</c:v>
                </c:pt>
                <c:pt idx="2255">
                  <c:v>644.12</c:v>
                </c:pt>
                <c:pt idx="2256">
                  <c:v>576</c:v>
                </c:pt>
                <c:pt idx="2257">
                  <c:v>600</c:v>
                </c:pt>
                <c:pt idx="2258">
                  <c:v>4250</c:v>
                </c:pt>
                <c:pt idx="2259">
                  <c:v>2150</c:v>
                </c:pt>
                <c:pt idx="2260">
                  <c:v>1264</c:v>
                </c:pt>
                <c:pt idx="2261">
                  <c:v>1050</c:v>
                </c:pt>
                <c:pt idx="2262">
                  <c:v>576</c:v>
                </c:pt>
                <c:pt idx="2263">
                  <c:v>576</c:v>
                </c:pt>
                <c:pt idx="2264">
                  <c:v>1875</c:v>
                </c:pt>
                <c:pt idx="2265">
                  <c:v>1537</c:v>
                </c:pt>
                <c:pt idx="2266">
                  <c:v>3950</c:v>
                </c:pt>
                <c:pt idx="2267">
                  <c:v>735</c:v>
                </c:pt>
                <c:pt idx="2268">
                  <c:v>1765</c:v>
                </c:pt>
                <c:pt idx="2269">
                  <c:v>1750</c:v>
                </c:pt>
                <c:pt idx="2270">
                  <c:v>2324</c:v>
                </c:pt>
                <c:pt idx="2271">
                  <c:v>2150</c:v>
                </c:pt>
                <c:pt idx="2272">
                  <c:v>1671</c:v>
                </c:pt>
                <c:pt idx="2273">
                  <c:v>2295</c:v>
                </c:pt>
                <c:pt idx="2274">
                  <c:v>1000</c:v>
                </c:pt>
                <c:pt idx="2275">
                  <c:v>2200</c:v>
                </c:pt>
                <c:pt idx="2276">
                  <c:v>745</c:v>
                </c:pt>
                <c:pt idx="2277">
                  <c:v>84.01</c:v>
                </c:pt>
                <c:pt idx="2278">
                  <c:v>696</c:v>
                </c:pt>
                <c:pt idx="2279">
                  <c:v>554.16</c:v>
                </c:pt>
                <c:pt idx="2280">
                  <c:v>1103</c:v>
                </c:pt>
                <c:pt idx="2281">
                  <c:v>1479</c:v>
                </c:pt>
                <c:pt idx="2282">
                  <c:v>1000</c:v>
                </c:pt>
                <c:pt idx="2283">
                  <c:v>1000</c:v>
                </c:pt>
                <c:pt idx="2284">
                  <c:v>1423</c:v>
                </c:pt>
                <c:pt idx="2285">
                  <c:v>1245</c:v>
                </c:pt>
                <c:pt idx="2286">
                  <c:v>76.44</c:v>
                </c:pt>
                <c:pt idx="2287">
                  <c:v>2875</c:v>
                </c:pt>
                <c:pt idx="2288">
                  <c:v>1900</c:v>
                </c:pt>
                <c:pt idx="2289">
                  <c:v>2150</c:v>
                </c:pt>
                <c:pt idx="2290">
                  <c:v>1360</c:v>
                </c:pt>
                <c:pt idx="2291">
                  <c:v>637</c:v>
                </c:pt>
                <c:pt idx="2292">
                  <c:v>900</c:v>
                </c:pt>
                <c:pt idx="2293">
                  <c:v>710</c:v>
                </c:pt>
                <c:pt idx="2294">
                  <c:v>2149</c:v>
                </c:pt>
                <c:pt idx="2295">
                  <c:v>900</c:v>
                </c:pt>
                <c:pt idx="2296">
                  <c:v>1225</c:v>
                </c:pt>
                <c:pt idx="2297">
                  <c:v>1275</c:v>
                </c:pt>
                <c:pt idx="2298">
                  <c:v>1640</c:v>
                </c:pt>
                <c:pt idx="2299">
                  <c:v>246</c:v>
                </c:pt>
                <c:pt idx="2300">
                  <c:v>1352</c:v>
                </c:pt>
                <c:pt idx="2301">
                  <c:v>1828</c:v>
                </c:pt>
                <c:pt idx="2302">
                  <c:v>481</c:v>
                </c:pt>
                <c:pt idx="2303">
                  <c:v>1995</c:v>
                </c:pt>
                <c:pt idx="2304">
                  <c:v>1875</c:v>
                </c:pt>
                <c:pt idx="2305">
                  <c:v>2000</c:v>
                </c:pt>
                <c:pt idx="2306">
                  <c:v>850</c:v>
                </c:pt>
                <c:pt idx="2307">
                  <c:v>1366</c:v>
                </c:pt>
                <c:pt idx="2308">
                  <c:v>750</c:v>
                </c:pt>
                <c:pt idx="2309">
                  <c:v>699</c:v>
                </c:pt>
                <c:pt idx="2310">
                  <c:v>5350</c:v>
                </c:pt>
                <c:pt idx="2311">
                  <c:v>476</c:v>
                </c:pt>
                <c:pt idx="2312">
                  <c:v>1820</c:v>
                </c:pt>
                <c:pt idx="2313">
                  <c:v>990</c:v>
                </c:pt>
                <c:pt idx="2314">
                  <c:v>1490</c:v>
                </c:pt>
                <c:pt idx="2315">
                  <c:v>1080</c:v>
                </c:pt>
                <c:pt idx="2316">
                  <c:v>1385</c:v>
                </c:pt>
                <c:pt idx="2317">
                  <c:v>1550</c:v>
                </c:pt>
                <c:pt idx="2318">
                  <c:v>1812</c:v>
                </c:pt>
                <c:pt idx="2319">
                  <c:v>1815</c:v>
                </c:pt>
                <c:pt idx="2320">
                  <c:v>1150</c:v>
                </c:pt>
                <c:pt idx="2321">
                  <c:v>5200</c:v>
                </c:pt>
                <c:pt idx="2322">
                  <c:v>567</c:v>
                </c:pt>
                <c:pt idx="2323">
                  <c:v>1225</c:v>
                </c:pt>
                <c:pt idx="2324">
                  <c:v>2650</c:v>
                </c:pt>
                <c:pt idx="2325">
                  <c:v>1460</c:v>
                </c:pt>
                <c:pt idx="2326">
                  <c:v>1800</c:v>
                </c:pt>
                <c:pt idx="2327">
                  <c:v>1423</c:v>
                </c:pt>
                <c:pt idx="2328">
                  <c:v>1200</c:v>
                </c:pt>
                <c:pt idx="2329">
                  <c:v>1828</c:v>
                </c:pt>
                <c:pt idx="2330">
                  <c:v>2125</c:v>
                </c:pt>
                <c:pt idx="2331">
                  <c:v>2300</c:v>
                </c:pt>
                <c:pt idx="2332">
                  <c:v>2200</c:v>
                </c:pt>
                <c:pt idx="2333">
                  <c:v>405</c:v>
                </c:pt>
                <c:pt idx="2334">
                  <c:v>450</c:v>
                </c:pt>
                <c:pt idx="2335">
                  <c:v>301</c:v>
                </c:pt>
                <c:pt idx="2336">
                  <c:v>64529</c:v>
                </c:pt>
                <c:pt idx="2337">
                  <c:v>2361</c:v>
                </c:pt>
                <c:pt idx="2338">
                  <c:v>2538</c:v>
                </c:pt>
                <c:pt idx="2339">
                  <c:v>1572</c:v>
                </c:pt>
                <c:pt idx="2340">
                  <c:v>695</c:v>
                </c:pt>
                <c:pt idx="2341">
                  <c:v>750</c:v>
                </c:pt>
                <c:pt idx="2342">
                  <c:v>602</c:v>
                </c:pt>
                <c:pt idx="2343">
                  <c:v>1380</c:v>
                </c:pt>
                <c:pt idx="2344">
                  <c:v>1380</c:v>
                </c:pt>
                <c:pt idx="2345">
                  <c:v>480</c:v>
                </c:pt>
                <c:pt idx="2346">
                  <c:v>1230</c:v>
                </c:pt>
                <c:pt idx="2347">
                  <c:v>1450</c:v>
                </c:pt>
                <c:pt idx="2348">
                  <c:v>1150</c:v>
                </c:pt>
                <c:pt idx="2349">
                  <c:v>1234</c:v>
                </c:pt>
                <c:pt idx="2350">
                  <c:v>1342</c:v>
                </c:pt>
                <c:pt idx="2351">
                  <c:v>1262</c:v>
                </c:pt>
                <c:pt idx="2352">
                  <c:v>930</c:v>
                </c:pt>
                <c:pt idx="2353">
                  <c:v>2150</c:v>
                </c:pt>
                <c:pt idx="2354">
                  <c:v>318</c:v>
                </c:pt>
                <c:pt idx="2355">
                  <c:v>552</c:v>
                </c:pt>
                <c:pt idx="2356">
                  <c:v>1450</c:v>
                </c:pt>
                <c:pt idx="2357">
                  <c:v>657</c:v>
                </c:pt>
                <c:pt idx="2358">
                  <c:v>1310</c:v>
                </c:pt>
                <c:pt idx="2359">
                  <c:v>3950</c:v>
                </c:pt>
                <c:pt idx="2360">
                  <c:v>1340</c:v>
                </c:pt>
                <c:pt idx="2361">
                  <c:v>645</c:v>
                </c:pt>
                <c:pt idx="2362">
                  <c:v>412</c:v>
                </c:pt>
                <c:pt idx="2363">
                  <c:v>710</c:v>
                </c:pt>
                <c:pt idx="2364">
                  <c:v>650</c:v>
                </c:pt>
                <c:pt idx="2365">
                  <c:v>1516</c:v>
                </c:pt>
                <c:pt idx="2366">
                  <c:v>1107</c:v>
                </c:pt>
                <c:pt idx="2367">
                  <c:v>800</c:v>
                </c:pt>
                <c:pt idx="2368">
                  <c:v>2892</c:v>
                </c:pt>
                <c:pt idx="2369">
                  <c:v>1105</c:v>
                </c:pt>
                <c:pt idx="2370">
                  <c:v>2937</c:v>
                </c:pt>
                <c:pt idx="2371">
                  <c:v>1400</c:v>
                </c:pt>
                <c:pt idx="2372">
                  <c:v>515.57000000000005</c:v>
                </c:pt>
                <c:pt idx="2373">
                  <c:v>658</c:v>
                </c:pt>
                <c:pt idx="2374">
                  <c:v>600</c:v>
                </c:pt>
                <c:pt idx="2375">
                  <c:v>1300</c:v>
                </c:pt>
                <c:pt idx="2376">
                  <c:v>439</c:v>
                </c:pt>
                <c:pt idx="2377">
                  <c:v>1600</c:v>
                </c:pt>
                <c:pt idx="2378">
                  <c:v>1103</c:v>
                </c:pt>
                <c:pt idx="2379">
                  <c:v>1366</c:v>
                </c:pt>
                <c:pt idx="2380">
                  <c:v>2300</c:v>
                </c:pt>
                <c:pt idx="2381">
                  <c:v>560</c:v>
                </c:pt>
                <c:pt idx="2382">
                  <c:v>1081</c:v>
                </c:pt>
                <c:pt idx="2383">
                  <c:v>1645</c:v>
                </c:pt>
                <c:pt idx="2384">
                  <c:v>539</c:v>
                </c:pt>
                <c:pt idx="2385">
                  <c:v>1150</c:v>
                </c:pt>
                <c:pt idx="2386">
                  <c:v>661</c:v>
                </c:pt>
                <c:pt idx="2387">
                  <c:v>1383</c:v>
                </c:pt>
                <c:pt idx="2388">
                  <c:v>1081</c:v>
                </c:pt>
                <c:pt idx="2389">
                  <c:v>450</c:v>
                </c:pt>
                <c:pt idx="2390">
                  <c:v>2289</c:v>
                </c:pt>
                <c:pt idx="2391">
                  <c:v>2400</c:v>
                </c:pt>
                <c:pt idx="2392">
                  <c:v>597</c:v>
                </c:pt>
                <c:pt idx="2393">
                  <c:v>1572</c:v>
                </c:pt>
                <c:pt idx="2394">
                  <c:v>1495</c:v>
                </c:pt>
                <c:pt idx="2395">
                  <c:v>3216</c:v>
                </c:pt>
                <c:pt idx="2396">
                  <c:v>1350</c:v>
                </c:pt>
                <c:pt idx="2397">
                  <c:v>1950</c:v>
                </c:pt>
                <c:pt idx="2398">
                  <c:v>760</c:v>
                </c:pt>
                <c:pt idx="2399">
                  <c:v>1549</c:v>
                </c:pt>
                <c:pt idx="2400">
                  <c:v>2400</c:v>
                </c:pt>
                <c:pt idx="2401">
                  <c:v>1485</c:v>
                </c:pt>
                <c:pt idx="2402">
                  <c:v>602</c:v>
                </c:pt>
                <c:pt idx="2403">
                  <c:v>755</c:v>
                </c:pt>
                <c:pt idx="2404">
                  <c:v>1470</c:v>
                </c:pt>
                <c:pt idx="2405">
                  <c:v>1360</c:v>
                </c:pt>
                <c:pt idx="2406">
                  <c:v>414</c:v>
                </c:pt>
                <c:pt idx="2407">
                  <c:v>605</c:v>
                </c:pt>
                <c:pt idx="2408">
                  <c:v>583</c:v>
                </c:pt>
                <c:pt idx="2409">
                  <c:v>750</c:v>
                </c:pt>
                <c:pt idx="2410">
                  <c:v>601</c:v>
                </c:pt>
                <c:pt idx="2411">
                  <c:v>1640</c:v>
                </c:pt>
                <c:pt idx="2412">
                  <c:v>1610</c:v>
                </c:pt>
                <c:pt idx="2413">
                  <c:v>3008</c:v>
                </c:pt>
                <c:pt idx="2414">
                  <c:v>1251</c:v>
                </c:pt>
                <c:pt idx="2415">
                  <c:v>554</c:v>
                </c:pt>
                <c:pt idx="2416">
                  <c:v>1450</c:v>
                </c:pt>
                <c:pt idx="2417">
                  <c:v>3764</c:v>
                </c:pt>
                <c:pt idx="2418">
                  <c:v>1578</c:v>
                </c:pt>
                <c:pt idx="2419">
                  <c:v>1270</c:v>
                </c:pt>
                <c:pt idx="2420">
                  <c:v>1150</c:v>
                </c:pt>
                <c:pt idx="2421">
                  <c:v>3806</c:v>
                </c:pt>
                <c:pt idx="2422">
                  <c:v>743</c:v>
                </c:pt>
                <c:pt idx="2423">
                  <c:v>1672</c:v>
                </c:pt>
                <c:pt idx="2424">
                  <c:v>1359</c:v>
                </c:pt>
                <c:pt idx="2425">
                  <c:v>672</c:v>
                </c:pt>
                <c:pt idx="2426">
                  <c:v>500</c:v>
                </c:pt>
                <c:pt idx="2427">
                  <c:v>2040</c:v>
                </c:pt>
                <c:pt idx="2428">
                  <c:v>1350</c:v>
                </c:pt>
                <c:pt idx="2429">
                  <c:v>650</c:v>
                </c:pt>
                <c:pt idx="2430">
                  <c:v>1385</c:v>
                </c:pt>
                <c:pt idx="2431">
                  <c:v>1103</c:v>
                </c:pt>
                <c:pt idx="2432">
                  <c:v>1245</c:v>
                </c:pt>
                <c:pt idx="2433">
                  <c:v>1380</c:v>
                </c:pt>
                <c:pt idx="2434">
                  <c:v>1261</c:v>
                </c:pt>
                <c:pt idx="2435">
                  <c:v>5200</c:v>
                </c:pt>
                <c:pt idx="2436">
                  <c:v>1794</c:v>
                </c:pt>
                <c:pt idx="2437">
                  <c:v>18122</c:v>
                </c:pt>
                <c:pt idx="2438">
                  <c:v>1423</c:v>
                </c:pt>
                <c:pt idx="2439">
                  <c:v>100</c:v>
                </c:pt>
                <c:pt idx="2440">
                  <c:v>1750</c:v>
                </c:pt>
                <c:pt idx="2441">
                  <c:v>669</c:v>
                </c:pt>
                <c:pt idx="2442">
                  <c:v>580</c:v>
                </c:pt>
                <c:pt idx="2443">
                  <c:v>1360</c:v>
                </c:pt>
                <c:pt idx="2444">
                  <c:v>569</c:v>
                </c:pt>
                <c:pt idx="2445">
                  <c:v>92.44</c:v>
                </c:pt>
                <c:pt idx="2446">
                  <c:v>737147</c:v>
                </c:pt>
                <c:pt idx="2447">
                  <c:v>1350</c:v>
                </c:pt>
                <c:pt idx="2448">
                  <c:v>5200</c:v>
                </c:pt>
                <c:pt idx="2449">
                  <c:v>1556</c:v>
                </c:pt>
                <c:pt idx="2450">
                  <c:v>1640</c:v>
                </c:pt>
                <c:pt idx="2451">
                  <c:v>2000</c:v>
                </c:pt>
                <c:pt idx="2452">
                  <c:v>2050</c:v>
                </c:pt>
                <c:pt idx="2453">
                  <c:v>822</c:v>
                </c:pt>
                <c:pt idx="2454">
                  <c:v>1200</c:v>
                </c:pt>
                <c:pt idx="2455">
                  <c:v>1350</c:v>
                </c:pt>
                <c:pt idx="2456">
                  <c:v>2040</c:v>
                </c:pt>
                <c:pt idx="2457">
                  <c:v>1642</c:v>
                </c:pt>
                <c:pt idx="2458">
                  <c:v>824</c:v>
                </c:pt>
                <c:pt idx="2459">
                  <c:v>1050</c:v>
                </c:pt>
                <c:pt idx="2460">
                  <c:v>1423</c:v>
                </c:pt>
                <c:pt idx="2461">
                  <c:v>1366</c:v>
                </c:pt>
                <c:pt idx="2462">
                  <c:v>1550</c:v>
                </c:pt>
                <c:pt idx="2463">
                  <c:v>545</c:v>
                </c:pt>
                <c:pt idx="2464">
                  <c:v>1662</c:v>
                </c:pt>
                <c:pt idx="2465">
                  <c:v>998</c:v>
                </c:pt>
                <c:pt idx="2466">
                  <c:v>1560</c:v>
                </c:pt>
                <c:pt idx="2467">
                  <c:v>2585</c:v>
                </c:pt>
                <c:pt idx="2468">
                  <c:v>1350</c:v>
                </c:pt>
                <c:pt idx="2469">
                  <c:v>1385</c:v>
                </c:pt>
                <c:pt idx="2470">
                  <c:v>1340</c:v>
                </c:pt>
                <c:pt idx="2471">
                  <c:v>1960</c:v>
                </c:pt>
                <c:pt idx="2472">
                  <c:v>2542</c:v>
                </c:pt>
                <c:pt idx="2473">
                  <c:v>1630</c:v>
                </c:pt>
                <c:pt idx="2474">
                  <c:v>2650</c:v>
                </c:pt>
                <c:pt idx="2475">
                  <c:v>1081</c:v>
                </c:pt>
                <c:pt idx="2476">
                  <c:v>124</c:v>
                </c:pt>
                <c:pt idx="2477">
                  <c:v>361.88</c:v>
                </c:pt>
                <c:pt idx="2478">
                  <c:v>763</c:v>
                </c:pt>
                <c:pt idx="2479">
                  <c:v>1630</c:v>
                </c:pt>
                <c:pt idx="2480">
                  <c:v>1010</c:v>
                </c:pt>
                <c:pt idx="2481">
                  <c:v>767</c:v>
                </c:pt>
                <c:pt idx="2482">
                  <c:v>1492</c:v>
                </c:pt>
                <c:pt idx="2483">
                  <c:v>900</c:v>
                </c:pt>
                <c:pt idx="2484">
                  <c:v>770</c:v>
                </c:pt>
                <c:pt idx="2485">
                  <c:v>4200</c:v>
                </c:pt>
                <c:pt idx="2486">
                  <c:v>650</c:v>
                </c:pt>
                <c:pt idx="2487">
                  <c:v>1000</c:v>
                </c:pt>
                <c:pt idx="2488">
                  <c:v>2520</c:v>
                </c:pt>
                <c:pt idx="2489">
                  <c:v>554.16</c:v>
                </c:pt>
                <c:pt idx="2490">
                  <c:v>1239</c:v>
                </c:pt>
                <c:pt idx="2491">
                  <c:v>1956</c:v>
                </c:pt>
                <c:pt idx="2492">
                  <c:v>1780</c:v>
                </c:pt>
                <c:pt idx="2493">
                  <c:v>597</c:v>
                </c:pt>
                <c:pt idx="2494">
                  <c:v>1628</c:v>
                </c:pt>
                <c:pt idx="2495">
                  <c:v>1423</c:v>
                </c:pt>
                <c:pt idx="2496">
                  <c:v>1350</c:v>
                </c:pt>
                <c:pt idx="2497">
                  <c:v>2997</c:v>
                </c:pt>
                <c:pt idx="2498">
                  <c:v>1250</c:v>
                </c:pt>
                <c:pt idx="2499">
                  <c:v>1130</c:v>
                </c:pt>
                <c:pt idx="2500">
                  <c:v>3250</c:v>
                </c:pt>
                <c:pt idx="2501">
                  <c:v>1368</c:v>
                </c:pt>
                <c:pt idx="2502">
                  <c:v>1479</c:v>
                </c:pt>
                <c:pt idx="2503">
                  <c:v>2400</c:v>
                </c:pt>
                <c:pt idx="2504">
                  <c:v>301.27999999999997</c:v>
                </c:pt>
                <c:pt idx="2505">
                  <c:v>650</c:v>
                </c:pt>
                <c:pt idx="2506">
                  <c:v>2325</c:v>
                </c:pt>
                <c:pt idx="2507">
                  <c:v>301</c:v>
                </c:pt>
                <c:pt idx="2508">
                  <c:v>1600</c:v>
                </c:pt>
                <c:pt idx="2509">
                  <c:v>3100</c:v>
                </c:pt>
                <c:pt idx="2510">
                  <c:v>1950</c:v>
                </c:pt>
                <c:pt idx="2511">
                  <c:v>1760</c:v>
                </c:pt>
                <c:pt idx="2512">
                  <c:v>2400</c:v>
                </c:pt>
                <c:pt idx="2513">
                  <c:v>915</c:v>
                </c:pt>
                <c:pt idx="2514">
                  <c:v>915</c:v>
                </c:pt>
                <c:pt idx="2515">
                  <c:v>685</c:v>
                </c:pt>
                <c:pt idx="2516">
                  <c:v>850</c:v>
                </c:pt>
                <c:pt idx="2517">
                  <c:v>1617</c:v>
                </c:pt>
                <c:pt idx="2518">
                  <c:v>2200</c:v>
                </c:pt>
                <c:pt idx="2519">
                  <c:v>623</c:v>
                </c:pt>
                <c:pt idx="2520">
                  <c:v>593</c:v>
                </c:pt>
                <c:pt idx="2521">
                  <c:v>2054</c:v>
                </c:pt>
                <c:pt idx="2522">
                  <c:v>1535</c:v>
                </c:pt>
                <c:pt idx="2523">
                  <c:v>1500</c:v>
                </c:pt>
                <c:pt idx="2524">
                  <c:v>1630</c:v>
                </c:pt>
                <c:pt idx="2525">
                  <c:v>915</c:v>
                </c:pt>
                <c:pt idx="2526">
                  <c:v>1884</c:v>
                </c:pt>
                <c:pt idx="2527">
                  <c:v>2500</c:v>
                </c:pt>
                <c:pt idx="2528">
                  <c:v>1150</c:v>
                </c:pt>
                <c:pt idx="2529">
                  <c:v>340.09</c:v>
                </c:pt>
                <c:pt idx="2530">
                  <c:v>2150</c:v>
                </c:pt>
                <c:pt idx="2531">
                  <c:v>2780</c:v>
                </c:pt>
                <c:pt idx="2532">
                  <c:v>1815</c:v>
                </c:pt>
                <c:pt idx="2533">
                  <c:v>1825</c:v>
                </c:pt>
                <c:pt idx="2534">
                  <c:v>1235</c:v>
                </c:pt>
                <c:pt idx="2535">
                  <c:v>569</c:v>
                </c:pt>
                <c:pt idx="2536">
                  <c:v>1526</c:v>
                </c:pt>
                <c:pt idx="2537">
                  <c:v>1110</c:v>
                </c:pt>
                <c:pt idx="2538">
                  <c:v>2290</c:v>
                </c:pt>
                <c:pt idx="2539">
                  <c:v>1350</c:v>
                </c:pt>
                <c:pt idx="2540">
                  <c:v>3360</c:v>
                </c:pt>
                <c:pt idx="2541">
                  <c:v>1457</c:v>
                </c:pt>
                <c:pt idx="2542">
                  <c:v>1480</c:v>
                </c:pt>
                <c:pt idx="2543">
                  <c:v>3225</c:v>
                </c:pt>
                <c:pt idx="2544">
                  <c:v>543.53</c:v>
                </c:pt>
                <c:pt idx="2545">
                  <c:v>1103</c:v>
                </c:pt>
                <c:pt idx="2546">
                  <c:v>2295</c:v>
                </c:pt>
                <c:pt idx="2547">
                  <c:v>1720</c:v>
                </c:pt>
                <c:pt idx="2548">
                  <c:v>553.85</c:v>
                </c:pt>
                <c:pt idx="2549">
                  <c:v>1805</c:v>
                </c:pt>
                <c:pt idx="2550">
                  <c:v>1100</c:v>
                </c:pt>
                <c:pt idx="2551">
                  <c:v>850</c:v>
                </c:pt>
                <c:pt idx="2552">
                  <c:v>704</c:v>
                </c:pt>
                <c:pt idx="2553">
                  <c:v>2366</c:v>
                </c:pt>
                <c:pt idx="2554">
                  <c:v>2606</c:v>
                </c:pt>
                <c:pt idx="2555">
                  <c:v>1150</c:v>
                </c:pt>
                <c:pt idx="2556">
                  <c:v>1770</c:v>
                </c:pt>
                <c:pt idx="2557">
                  <c:v>650</c:v>
                </c:pt>
                <c:pt idx="2558">
                  <c:v>567</c:v>
                </c:pt>
                <c:pt idx="2559">
                  <c:v>77.31</c:v>
                </c:pt>
                <c:pt idx="2560">
                  <c:v>1275</c:v>
                </c:pt>
                <c:pt idx="2561">
                  <c:v>822</c:v>
                </c:pt>
                <c:pt idx="2562">
                  <c:v>180</c:v>
                </c:pt>
                <c:pt idx="2563">
                  <c:v>1424</c:v>
                </c:pt>
                <c:pt idx="2564">
                  <c:v>1358</c:v>
                </c:pt>
                <c:pt idx="2565">
                  <c:v>481.73</c:v>
                </c:pt>
                <c:pt idx="2566">
                  <c:v>1075</c:v>
                </c:pt>
                <c:pt idx="2567">
                  <c:v>1150</c:v>
                </c:pt>
                <c:pt idx="2568">
                  <c:v>700</c:v>
                </c:pt>
                <c:pt idx="2569">
                  <c:v>1690</c:v>
                </c:pt>
                <c:pt idx="2570">
                  <c:v>1990</c:v>
                </c:pt>
                <c:pt idx="2571">
                  <c:v>1067</c:v>
                </c:pt>
                <c:pt idx="2572">
                  <c:v>690</c:v>
                </c:pt>
                <c:pt idx="2573">
                  <c:v>3150</c:v>
                </c:pt>
                <c:pt idx="2574">
                  <c:v>1530</c:v>
                </c:pt>
                <c:pt idx="2575">
                  <c:v>2176</c:v>
                </c:pt>
                <c:pt idx="2576">
                  <c:v>1603</c:v>
                </c:pt>
                <c:pt idx="2577">
                  <c:v>1010</c:v>
                </c:pt>
                <c:pt idx="2578">
                  <c:v>2267</c:v>
                </c:pt>
                <c:pt idx="2579">
                  <c:v>2000</c:v>
                </c:pt>
                <c:pt idx="2580">
                  <c:v>1210</c:v>
                </c:pt>
                <c:pt idx="2581">
                  <c:v>2835</c:v>
                </c:pt>
                <c:pt idx="2582">
                  <c:v>1760</c:v>
                </c:pt>
                <c:pt idx="2583">
                  <c:v>1760</c:v>
                </c:pt>
                <c:pt idx="2584">
                  <c:v>4800</c:v>
                </c:pt>
                <c:pt idx="2585">
                  <c:v>1350</c:v>
                </c:pt>
                <c:pt idx="2586">
                  <c:v>1800</c:v>
                </c:pt>
                <c:pt idx="2587">
                  <c:v>1200</c:v>
                </c:pt>
                <c:pt idx="2588">
                  <c:v>2040</c:v>
                </c:pt>
                <c:pt idx="2589">
                  <c:v>1642</c:v>
                </c:pt>
                <c:pt idx="2590">
                  <c:v>824</c:v>
                </c:pt>
                <c:pt idx="2591">
                  <c:v>1050</c:v>
                </c:pt>
                <c:pt idx="2592">
                  <c:v>1423</c:v>
                </c:pt>
                <c:pt idx="2593">
                  <c:v>1366</c:v>
                </c:pt>
                <c:pt idx="2594">
                  <c:v>1550</c:v>
                </c:pt>
                <c:pt idx="2595">
                  <c:v>545</c:v>
                </c:pt>
                <c:pt idx="2596">
                  <c:v>998</c:v>
                </c:pt>
                <c:pt idx="2597">
                  <c:v>646</c:v>
                </c:pt>
                <c:pt idx="2598">
                  <c:v>2585</c:v>
                </c:pt>
                <c:pt idx="2599">
                  <c:v>1350</c:v>
                </c:pt>
                <c:pt idx="2600">
                  <c:v>1340</c:v>
                </c:pt>
                <c:pt idx="2601">
                  <c:v>2542</c:v>
                </c:pt>
                <c:pt idx="2602">
                  <c:v>1081</c:v>
                </c:pt>
                <c:pt idx="2603">
                  <c:v>124</c:v>
                </c:pt>
                <c:pt idx="2604">
                  <c:v>361.88</c:v>
                </c:pt>
                <c:pt idx="2605">
                  <c:v>1010</c:v>
                </c:pt>
                <c:pt idx="2606">
                  <c:v>767</c:v>
                </c:pt>
                <c:pt idx="2607">
                  <c:v>1492</c:v>
                </c:pt>
                <c:pt idx="2608">
                  <c:v>900</c:v>
                </c:pt>
                <c:pt idx="2609">
                  <c:v>4200</c:v>
                </c:pt>
                <c:pt idx="2610">
                  <c:v>1000</c:v>
                </c:pt>
                <c:pt idx="2611">
                  <c:v>554.16</c:v>
                </c:pt>
                <c:pt idx="2612">
                  <c:v>1239</c:v>
                </c:pt>
                <c:pt idx="2613">
                  <c:v>4857</c:v>
                </c:pt>
                <c:pt idx="2614">
                  <c:v>1956</c:v>
                </c:pt>
                <c:pt idx="2615">
                  <c:v>1780</c:v>
                </c:pt>
                <c:pt idx="2616">
                  <c:v>597</c:v>
                </c:pt>
                <c:pt idx="2617">
                  <c:v>1423</c:v>
                </c:pt>
                <c:pt idx="2618">
                  <c:v>2997</c:v>
                </c:pt>
                <c:pt idx="2619">
                  <c:v>3250</c:v>
                </c:pt>
                <c:pt idx="2620">
                  <c:v>1368</c:v>
                </c:pt>
                <c:pt idx="2621">
                  <c:v>1479</c:v>
                </c:pt>
                <c:pt idx="2622">
                  <c:v>2400</c:v>
                </c:pt>
                <c:pt idx="2623">
                  <c:v>301.27999999999997</c:v>
                </c:pt>
                <c:pt idx="2624">
                  <c:v>650</c:v>
                </c:pt>
                <c:pt idx="2625">
                  <c:v>301</c:v>
                </c:pt>
                <c:pt idx="2626">
                  <c:v>1103</c:v>
                </c:pt>
                <c:pt idx="2627">
                  <c:v>1600</c:v>
                </c:pt>
                <c:pt idx="2628">
                  <c:v>3100</c:v>
                </c:pt>
                <c:pt idx="2629">
                  <c:v>1950</c:v>
                </c:pt>
                <c:pt idx="2630">
                  <c:v>1760</c:v>
                </c:pt>
                <c:pt idx="2631">
                  <c:v>2400</c:v>
                </c:pt>
                <c:pt idx="2632">
                  <c:v>915</c:v>
                </c:pt>
                <c:pt idx="2633">
                  <c:v>915</c:v>
                </c:pt>
                <c:pt idx="2634">
                  <c:v>685</c:v>
                </c:pt>
                <c:pt idx="2635">
                  <c:v>850</c:v>
                </c:pt>
                <c:pt idx="2636">
                  <c:v>750</c:v>
                </c:pt>
                <c:pt idx="2637">
                  <c:v>623</c:v>
                </c:pt>
                <c:pt idx="2638">
                  <c:v>593</c:v>
                </c:pt>
                <c:pt idx="2639">
                  <c:v>2054</c:v>
                </c:pt>
                <c:pt idx="2640">
                  <c:v>1535</c:v>
                </c:pt>
                <c:pt idx="2641">
                  <c:v>1283</c:v>
                </c:pt>
                <c:pt idx="2642">
                  <c:v>950</c:v>
                </c:pt>
                <c:pt idx="2643">
                  <c:v>2295</c:v>
                </c:pt>
                <c:pt idx="2644">
                  <c:v>1630</c:v>
                </c:pt>
                <c:pt idx="2645">
                  <c:v>915</c:v>
                </c:pt>
                <c:pt idx="2646">
                  <c:v>1884</c:v>
                </c:pt>
                <c:pt idx="2647">
                  <c:v>1828</c:v>
                </c:pt>
                <c:pt idx="2648">
                  <c:v>1765</c:v>
                </c:pt>
                <c:pt idx="2649">
                  <c:v>2500</c:v>
                </c:pt>
                <c:pt idx="2650">
                  <c:v>340.09</c:v>
                </c:pt>
                <c:pt idx="2651">
                  <c:v>2150</c:v>
                </c:pt>
                <c:pt idx="2652">
                  <c:v>1235</c:v>
                </c:pt>
                <c:pt idx="2653">
                  <c:v>569</c:v>
                </c:pt>
                <c:pt idx="2654">
                  <c:v>1110</c:v>
                </c:pt>
                <c:pt idx="2655">
                  <c:v>2290</c:v>
                </c:pt>
                <c:pt idx="2656">
                  <c:v>1350</c:v>
                </c:pt>
                <c:pt idx="2657">
                  <c:v>3360</c:v>
                </c:pt>
                <c:pt idx="2658">
                  <c:v>1457</c:v>
                </c:pt>
                <c:pt idx="2659">
                  <c:v>1480</c:v>
                </c:pt>
                <c:pt idx="2660">
                  <c:v>3225</c:v>
                </c:pt>
                <c:pt idx="2661">
                  <c:v>543.53</c:v>
                </c:pt>
                <c:pt idx="2662">
                  <c:v>1103</c:v>
                </c:pt>
                <c:pt idx="2663">
                  <c:v>1852</c:v>
                </c:pt>
                <c:pt idx="2664">
                  <c:v>1805</c:v>
                </c:pt>
                <c:pt idx="2665">
                  <c:v>1100</c:v>
                </c:pt>
                <c:pt idx="2666">
                  <c:v>2366</c:v>
                </c:pt>
                <c:pt idx="2667">
                  <c:v>2606</c:v>
                </c:pt>
                <c:pt idx="2668">
                  <c:v>1150</c:v>
                </c:pt>
                <c:pt idx="2669">
                  <c:v>1770</c:v>
                </c:pt>
                <c:pt idx="2670">
                  <c:v>650</c:v>
                </c:pt>
                <c:pt idx="2671">
                  <c:v>567</c:v>
                </c:pt>
                <c:pt idx="2672">
                  <c:v>77.31</c:v>
                </c:pt>
                <c:pt idx="2673">
                  <c:v>1275</c:v>
                </c:pt>
                <c:pt idx="2674">
                  <c:v>1358</c:v>
                </c:pt>
                <c:pt idx="2675">
                  <c:v>481.73</c:v>
                </c:pt>
                <c:pt idx="2676">
                  <c:v>576</c:v>
                </c:pt>
                <c:pt idx="2677">
                  <c:v>1075</c:v>
                </c:pt>
                <c:pt idx="2678">
                  <c:v>700</c:v>
                </c:pt>
                <c:pt idx="2679">
                  <c:v>1690</c:v>
                </c:pt>
                <c:pt idx="2680">
                  <c:v>1990</c:v>
                </c:pt>
                <c:pt idx="2681">
                  <c:v>1067</c:v>
                </c:pt>
                <c:pt idx="2682">
                  <c:v>690</c:v>
                </c:pt>
                <c:pt idx="2683">
                  <c:v>457.52</c:v>
                </c:pt>
                <c:pt idx="2684">
                  <c:v>1530</c:v>
                </c:pt>
                <c:pt idx="2685">
                  <c:v>2176</c:v>
                </c:pt>
                <c:pt idx="2686">
                  <c:v>1603</c:v>
                </c:pt>
                <c:pt idx="2687">
                  <c:v>2267</c:v>
                </c:pt>
                <c:pt idx="2688">
                  <c:v>2000</c:v>
                </c:pt>
                <c:pt idx="2689">
                  <c:v>2835</c:v>
                </c:pt>
                <c:pt idx="2690">
                  <c:v>1760</c:v>
                </c:pt>
                <c:pt idx="2691">
                  <c:v>1760</c:v>
                </c:pt>
                <c:pt idx="2692">
                  <c:v>4800</c:v>
                </c:pt>
                <c:pt idx="2693">
                  <c:v>1350</c:v>
                </c:pt>
                <c:pt idx="2694">
                  <c:v>1800</c:v>
                </c:pt>
                <c:pt idx="2695">
                  <c:v>2125</c:v>
                </c:pt>
                <c:pt idx="2696">
                  <c:v>1579</c:v>
                </c:pt>
                <c:pt idx="2697">
                  <c:v>1200</c:v>
                </c:pt>
                <c:pt idx="2698">
                  <c:v>468</c:v>
                </c:pt>
                <c:pt idx="2699">
                  <c:v>484</c:v>
                </c:pt>
                <c:pt idx="2700">
                  <c:v>1275</c:v>
                </c:pt>
                <c:pt idx="2701">
                  <c:v>1150</c:v>
                </c:pt>
                <c:pt idx="2702">
                  <c:v>1250</c:v>
                </c:pt>
                <c:pt idx="2703">
                  <c:v>2298</c:v>
                </c:pt>
                <c:pt idx="2704">
                  <c:v>1423</c:v>
                </c:pt>
                <c:pt idx="2705">
                  <c:v>602</c:v>
                </c:pt>
                <c:pt idx="2706">
                  <c:v>1549</c:v>
                </c:pt>
                <c:pt idx="2707">
                  <c:v>1103</c:v>
                </c:pt>
                <c:pt idx="2708">
                  <c:v>2940</c:v>
                </c:pt>
                <c:pt idx="2709">
                  <c:v>650</c:v>
                </c:pt>
                <c:pt idx="2710">
                  <c:v>2100</c:v>
                </c:pt>
                <c:pt idx="2711">
                  <c:v>1565</c:v>
                </c:pt>
                <c:pt idx="2712">
                  <c:v>2000</c:v>
                </c:pt>
                <c:pt idx="2713">
                  <c:v>1519</c:v>
                </c:pt>
                <c:pt idx="2714">
                  <c:v>2093</c:v>
                </c:pt>
                <c:pt idx="2715">
                  <c:v>716</c:v>
                </c:pt>
                <c:pt idx="2716">
                  <c:v>1365</c:v>
                </c:pt>
                <c:pt idx="2717">
                  <c:v>1295</c:v>
                </c:pt>
                <c:pt idx="2718">
                  <c:v>1361</c:v>
                </c:pt>
                <c:pt idx="2719">
                  <c:v>1510</c:v>
                </c:pt>
                <c:pt idx="2720">
                  <c:v>1960</c:v>
                </c:pt>
                <c:pt idx="2721">
                  <c:v>997</c:v>
                </c:pt>
                <c:pt idx="2722">
                  <c:v>1310</c:v>
                </c:pt>
                <c:pt idx="2723">
                  <c:v>1095</c:v>
                </c:pt>
                <c:pt idx="2724">
                  <c:v>1380</c:v>
                </c:pt>
                <c:pt idx="2725">
                  <c:v>1423</c:v>
                </c:pt>
                <c:pt idx="2726">
                  <c:v>700</c:v>
                </c:pt>
                <c:pt idx="2727">
                  <c:v>1997</c:v>
                </c:pt>
                <c:pt idx="2728">
                  <c:v>1523</c:v>
                </c:pt>
                <c:pt idx="2729">
                  <c:v>1382</c:v>
                </c:pt>
                <c:pt idx="2730">
                  <c:v>3350</c:v>
                </c:pt>
                <c:pt idx="2731">
                  <c:v>1828</c:v>
                </c:pt>
                <c:pt idx="2732">
                  <c:v>2850</c:v>
                </c:pt>
                <c:pt idx="2733">
                  <c:v>1361</c:v>
                </c:pt>
                <c:pt idx="2734">
                  <c:v>990</c:v>
                </c:pt>
                <c:pt idx="2735">
                  <c:v>950</c:v>
                </c:pt>
                <c:pt idx="2736">
                  <c:v>1725</c:v>
                </c:pt>
                <c:pt idx="2737">
                  <c:v>600</c:v>
                </c:pt>
                <c:pt idx="2738">
                  <c:v>1295</c:v>
                </c:pt>
                <c:pt idx="2739">
                  <c:v>822</c:v>
                </c:pt>
                <c:pt idx="2740">
                  <c:v>1430</c:v>
                </c:pt>
                <c:pt idx="2741">
                  <c:v>1735</c:v>
                </c:pt>
                <c:pt idx="2742">
                  <c:v>1826</c:v>
                </c:pt>
                <c:pt idx="2743">
                  <c:v>1950</c:v>
                </c:pt>
                <c:pt idx="2744">
                  <c:v>1000</c:v>
                </c:pt>
                <c:pt idx="2745">
                  <c:v>1365</c:v>
                </c:pt>
                <c:pt idx="2746">
                  <c:v>1326</c:v>
                </c:pt>
                <c:pt idx="2747">
                  <c:v>750</c:v>
                </c:pt>
                <c:pt idx="2748">
                  <c:v>2290</c:v>
                </c:pt>
                <c:pt idx="2749">
                  <c:v>1103</c:v>
                </c:pt>
                <c:pt idx="2750">
                  <c:v>741</c:v>
                </c:pt>
                <c:pt idx="2751">
                  <c:v>1572</c:v>
                </c:pt>
                <c:pt idx="2752">
                  <c:v>567</c:v>
                </c:pt>
                <c:pt idx="2753">
                  <c:v>1853</c:v>
                </c:pt>
                <c:pt idx="2754">
                  <c:v>1800</c:v>
                </c:pt>
                <c:pt idx="2755">
                  <c:v>1895</c:v>
                </c:pt>
                <c:pt idx="2756">
                  <c:v>2129</c:v>
                </c:pt>
                <c:pt idx="2757">
                  <c:v>1734</c:v>
                </c:pt>
                <c:pt idx="2758">
                  <c:v>2580</c:v>
                </c:pt>
                <c:pt idx="2759">
                  <c:v>671</c:v>
                </c:pt>
                <c:pt idx="2760">
                  <c:v>1352</c:v>
                </c:pt>
                <c:pt idx="2761">
                  <c:v>1820</c:v>
                </c:pt>
                <c:pt idx="2762">
                  <c:v>1224</c:v>
                </c:pt>
                <c:pt idx="2763">
                  <c:v>1940</c:v>
                </c:pt>
                <c:pt idx="2764">
                  <c:v>546</c:v>
                </c:pt>
                <c:pt idx="2765">
                  <c:v>1444</c:v>
                </c:pt>
                <c:pt idx="2766">
                  <c:v>481.73</c:v>
                </c:pt>
                <c:pt idx="2767">
                  <c:v>1500</c:v>
                </c:pt>
                <c:pt idx="2768">
                  <c:v>980</c:v>
                </c:pt>
                <c:pt idx="2769">
                  <c:v>1650</c:v>
                </c:pt>
                <c:pt idx="2770">
                  <c:v>394</c:v>
                </c:pt>
                <c:pt idx="2771">
                  <c:v>2125</c:v>
                </c:pt>
                <c:pt idx="2772">
                  <c:v>900</c:v>
                </c:pt>
                <c:pt idx="2773">
                  <c:v>1704</c:v>
                </c:pt>
                <c:pt idx="2774">
                  <c:v>1350</c:v>
                </c:pt>
                <c:pt idx="2775">
                  <c:v>1440.45</c:v>
                </c:pt>
                <c:pt idx="2776">
                  <c:v>525</c:v>
                </c:pt>
                <c:pt idx="2777">
                  <c:v>1245</c:v>
                </c:pt>
                <c:pt idx="2778">
                  <c:v>76.44</c:v>
                </c:pt>
                <c:pt idx="2779">
                  <c:v>3090</c:v>
                </c:pt>
                <c:pt idx="2780">
                  <c:v>1750</c:v>
                </c:pt>
                <c:pt idx="2781">
                  <c:v>750</c:v>
                </c:pt>
                <c:pt idx="2782">
                  <c:v>2630</c:v>
                </c:pt>
                <c:pt idx="2783">
                  <c:v>2781</c:v>
                </c:pt>
                <c:pt idx="2784">
                  <c:v>1180</c:v>
                </c:pt>
                <c:pt idx="2785">
                  <c:v>2860</c:v>
                </c:pt>
                <c:pt idx="2786">
                  <c:v>450</c:v>
                </c:pt>
                <c:pt idx="2787">
                  <c:v>1400</c:v>
                </c:pt>
                <c:pt idx="2788">
                  <c:v>2000</c:v>
                </c:pt>
                <c:pt idx="2789">
                  <c:v>1245</c:v>
                </c:pt>
                <c:pt idx="2790">
                  <c:v>2650</c:v>
                </c:pt>
                <c:pt idx="2791">
                  <c:v>1360</c:v>
                </c:pt>
                <c:pt idx="2792">
                  <c:v>587</c:v>
                </c:pt>
                <c:pt idx="2793">
                  <c:v>1950</c:v>
                </c:pt>
                <c:pt idx="2794">
                  <c:v>1789</c:v>
                </c:pt>
                <c:pt idx="2795">
                  <c:v>700</c:v>
                </c:pt>
                <c:pt idx="2796">
                  <c:v>600</c:v>
                </c:pt>
                <c:pt idx="2797">
                  <c:v>1550</c:v>
                </c:pt>
                <c:pt idx="2798">
                  <c:v>1269</c:v>
                </c:pt>
                <c:pt idx="2799">
                  <c:v>500</c:v>
                </c:pt>
                <c:pt idx="2800">
                  <c:v>1870</c:v>
                </c:pt>
                <c:pt idx="2801">
                  <c:v>567</c:v>
                </c:pt>
                <c:pt idx="2802">
                  <c:v>1860</c:v>
                </c:pt>
                <c:pt idx="2803">
                  <c:v>950</c:v>
                </c:pt>
                <c:pt idx="2804">
                  <c:v>2000</c:v>
                </c:pt>
                <c:pt idx="2805">
                  <c:v>92</c:v>
                </c:pt>
                <c:pt idx="2806">
                  <c:v>570</c:v>
                </c:pt>
                <c:pt idx="2807">
                  <c:v>1720</c:v>
                </c:pt>
                <c:pt idx="2808">
                  <c:v>1200</c:v>
                </c:pt>
                <c:pt idx="2809">
                  <c:v>3600</c:v>
                </c:pt>
                <c:pt idx="2810">
                  <c:v>1310</c:v>
                </c:pt>
                <c:pt idx="2811">
                  <c:v>1762</c:v>
                </c:pt>
                <c:pt idx="2812">
                  <c:v>650</c:v>
                </c:pt>
                <c:pt idx="2813">
                  <c:v>1200</c:v>
                </c:pt>
                <c:pt idx="2814">
                  <c:v>1615</c:v>
                </c:pt>
                <c:pt idx="2815">
                  <c:v>850</c:v>
                </c:pt>
                <c:pt idx="2816">
                  <c:v>1250</c:v>
                </c:pt>
                <c:pt idx="2817">
                  <c:v>1700</c:v>
                </c:pt>
                <c:pt idx="2818">
                  <c:v>1120</c:v>
                </c:pt>
                <c:pt idx="2819">
                  <c:v>685</c:v>
                </c:pt>
                <c:pt idx="2820">
                  <c:v>1650</c:v>
                </c:pt>
                <c:pt idx="2821">
                  <c:v>915</c:v>
                </c:pt>
                <c:pt idx="2822">
                  <c:v>406</c:v>
                </c:pt>
                <c:pt idx="2823">
                  <c:v>1500</c:v>
                </c:pt>
                <c:pt idx="2824">
                  <c:v>1900</c:v>
                </c:pt>
                <c:pt idx="2825">
                  <c:v>1225</c:v>
                </c:pt>
                <c:pt idx="2826">
                  <c:v>3482</c:v>
                </c:pt>
                <c:pt idx="2827">
                  <c:v>1381</c:v>
                </c:pt>
                <c:pt idx="2828">
                  <c:v>1549</c:v>
                </c:pt>
                <c:pt idx="2829">
                  <c:v>1120</c:v>
                </c:pt>
                <c:pt idx="2830">
                  <c:v>2785</c:v>
                </c:pt>
                <c:pt idx="2831">
                  <c:v>2430</c:v>
                </c:pt>
                <c:pt idx="2832">
                  <c:v>1060</c:v>
                </c:pt>
                <c:pt idx="2833">
                  <c:v>900</c:v>
                </c:pt>
                <c:pt idx="2834">
                  <c:v>2600</c:v>
                </c:pt>
                <c:pt idx="2835">
                  <c:v>1350</c:v>
                </c:pt>
                <c:pt idx="2836">
                  <c:v>745</c:v>
                </c:pt>
                <c:pt idx="2837">
                  <c:v>990</c:v>
                </c:pt>
                <c:pt idx="2838">
                  <c:v>585.41</c:v>
                </c:pt>
                <c:pt idx="2839">
                  <c:v>352</c:v>
                </c:pt>
                <c:pt idx="2840">
                  <c:v>1325</c:v>
                </c:pt>
                <c:pt idx="2841">
                  <c:v>1650</c:v>
                </c:pt>
                <c:pt idx="2842">
                  <c:v>2176</c:v>
                </c:pt>
                <c:pt idx="2843">
                  <c:v>1550</c:v>
                </c:pt>
                <c:pt idx="2844">
                  <c:v>1549</c:v>
                </c:pt>
                <c:pt idx="2845">
                  <c:v>1150</c:v>
                </c:pt>
                <c:pt idx="2846">
                  <c:v>2229</c:v>
                </c:pt>
                <c:pt idx="2847">
                  <c:v>500</c:v>
                </c:pt>
                <c:pt idx="2848">
                  <c:v>1000</c:v>
                </c:pt>
                <c:pt idx="2849">
                  <c:v>1360</c:v>
                </c:pt>
                <c:pt idx="2850">
                  <c:v>1261</c:v>
                </c:pt>
                <c:pt idx="2851">
                  <c:v>600</c:v>
                </c:pt>
                <c:pt idx="2852">
                  <c:v>950</c:v>
                </c:pt>
                <c:pt idx="2853">
                  <c:v>553</c:v>
                </c:pt>
                <c:pt idx="2854">
                  <c:v>1423</c:v>
                </c:pt>
                <c:pt idx="2855">
                  <c:v>1640</c:v>
                </c:pt>
                <c:pt idx="2856">
                  <c:v>1150</c:v>
                </c:pt>
                <c:pt idx="2857">
                  <c:v>1175.1099999999999</c:v>
                </c:pt>
                <c:pt idx="2858">
                  <c:v>1150</c:v>
                </c:pt>
                <c:pt idx="2859">
                  <c:v>1960</c:v>
                </c:pt>
                <c:pt idx="2860">
                  <c:v>1450</c:v>
                </c:pt>
                <c:pt idx="2861">
                  <c:v>925</c:v>
                </c:pt>
                <c:pt idx="2862">
                  <c:v>1450</c:v>
                </c:pt>
                <c:pt idx="2863">
                  <c:v>1444</c:v>
                </c:pt>
                <c:pt idx="2864">
                  <c:v>1940</c:v>
                </c:pt>
                <c:pt idx="2865">
                  <c:v>1360</c:v>
                </c:pt>
                <c:pt idx="2866">
                  <c:v>1081</c:v>
                </c:pt>
                <c:pt idx="2867">
                  <c:v>553</c:v>
                </c:pt>
                <c:pt idx="2868">
                  <c:v>2295</c:v>
                </c:pt>
                <c:pt idx="2869">
                  <c:v>573.54</c:v>
                </c:pt>
                <c:pt idx="2870">
                  <c:v>129.41999999999999</c:v>
                </c:pt>
                <c:pt idx="2871">
                  <c:v>950</c:v>
                </c:pt>
                <c:pt idx="2872">
                  <c:v>514</c:v>
                </c:pt>
                <c:pt idx="2873">
                  <c:v>1621</c:v>
                </c:pt>
                <c:pt idx="2874">
                  <c:v>1130</c:v>
                </c:pt>
                <c:pt idx="2875">
                  <c:v>790</c:v>
                </c:pt>
                <c:pt idx="2876">
                  <c:v>728</c:v>
                </c:pt>
                <c:pt idx="2877">
                  <c:v>1326</c:v>
                </c:pt>
                <c:pt idx="2878">
                  <c:v>2025</c:v>
                </c:pt>
                <c:pt idx="2879">
                  <c:v>549.16999999999996</c:v>
                </c:pt>
                <c:pt idx="2880">
                  <c:v>2175</c:v>
                </c:pt>
                <c:pt idx="2881">
                  <c:v>750</c:v>
                </c:pt>
                <c:pt idx="2882">
                  <c:v>1800</c:v>
                </c:pt>
                <c:pt idx="2883">
                  <c:v>567</c:v>
                </c:pt>
                <c:pt idx="2884">
                  <c:v>1435</c:v>
                </c:pt>
                <c:pt idx="2885">
                  <c:v>1920</c:v>
                </c:pt>
                <c:pt idx="2886">
                  <c:v>625</c:v>
                </c:pt>
                <c:pt idx="2887">
                  <c:v>1572</c:v>
                </c:pt>
                <c:pt idx="2888">
                  <c:v>1647</c:v>
                </c:pt>
                <c:pt idx="2889">
                  <c:v>1350</c:v>
                </c:pt>
                <c:pt idx="2890">
                  <c:v>624</c:v>
                </c:pt>
                <c:pt idx="2891">
                  <c:v>161</c:v>
                </c:pt>
                <c:pt idx="2892">
                  <c:v>2025</c:v>
                </c:pt>
                <c:pt idx="2893">
                  <c:v>1498</c:v>
                </c:pt>
                <c:pt idx="2894">
                  <c:v>1365</c:v>
                </c:pt>
                <c:pt idx="2895">
                  <c:v>720</c:v>
                </c:pt>
                <c:pt idx="2896">
                  <c:v>1304</c:v>
                </c:pt>
                <c:pt idx="2897">
                  <c:v>619</c:v>
                </c:pt>
                <c:pt idx="2898">
                  <c:v>1297</c:v>
                </c:pt>
                <c:pt idx="2899">
                  <c:v>2965</c:v>
                </c:pt>
                <c:pt idx="2900">
                  <c:v>690</c:v>
                </c:pt>
                <c:pt idx="2901">
                  <c:v>1258</c:v>
                </c:pt>
                <c:pt idx="2902">
                  <c:v>1398</c:v>
                </c:pt>
                <c:pt idx="2903">
                  <c:v>1700</c:v>
                </c:pt>
                <c:pt idx="2904">
                  <c:v>576</c:v>
                </c:pt>
                <c:pt idx="2905">
                  <c:v>800</c:v>
                </c:pt>
                <c:pt idx="2906">
                  <c:v>380</c:v>
                </c:pt>
                <c:pt idx="2907">
                  <c:v>1285</c:v>
                </c:pt>
                <c:pt idx="2908">
                  <c:v>505</c:v>
                </c:pt>
                <c:pt idx="2909">
                  <c:v>1457</c:v>
                </c:pt>
                <c:pt idx="2910">
                  <c:v>1050</c:v>
                </c:pt>
                <c:pt idx="2911">
                  <c:v>1145</c:v>
                </c:pt>
                <c:pt idx="2912">
                  <c:v>576</c:v>
                </c:pt>
                <c:pt idx="2913">
                  <c:v>1727</c:v>
                </c:pt>
                <c:pt idx="2914">
                  <c:v>1730</c:v>
                </c:pt>
                <c:pt idx="2915">
                  <c:v>431</c:v>
                </c:pt>
                <c:pt idx="2916">
                  <c:v>1300</c:v>
                </c:pt>
                <c:pt idx="2917">
                  <c:v>1337</c:v>
                </c:pt>
                <c:pt idx="2918">
                  <c:v>477.85</c:v>
                </c:pt>
                <c:pt idx="2919">
                  <c:v>1550</c:v>
                </c:pt>
                <c:pt idx="2920">
                  <c:v>1950</c:v>
                </c:pt>
                <c:pt idx="2921">
                  <c:v>1727</c:v>
                </c:pt>
                <c:pt idx="2922">
                  <c:v>1130</c:v>
                </c:pt>
                <c:pt idx="2923">
                  <c:v>2262</c:v>
                </c:pt>
                <c:pt idx="2924">
                  <c:v>399</c:v>
                </c:pt>
                <c:pt idx="2925">
                  <c:v>481.73</c:v>
                </c:pt>
                <c:pt idx="2926">
                  <c:v>687</c:v>
                </c:pt>
                <c:pt idx="2927">
                  <c:v>1076</c:v>
                </c:pt>
                <c:pt idx="2928">
                  <c:v>1099</c:v>
                </c:pt>
                <c:pt idx="2929">
                  <c:v>1550</c:v>
                </c:pt>
                <c:pt idx="2930">
                  <c:v>1750</c:v>
                </c:pt>
                <c:pt idx="2931">
                  <c:v>1380</c:v>
                </c:pt>
                <c:pt idx="2932">
                  <c:v>1910</c:v>
                </c:pt>
                <c:pt idx="2933">
                  <c:v>1997</c:v>
                </c:pt>
                <c:pt idx="2934">
                  <c:v>1845</c:v>
                </c:pt>
                <c:pt idx="2935">
                  <c:v>1435</c:v>
                </c:pt>
                <c:pt idx="2936">
                  <c:v>2480</c:v>
                </c:pt>
                <c:pt idx="2937">
                  <c:v>1760</c:v>
                </c:pt>
                <c:pt idx="2938">
                  <c:v>1414</c:v>
                </c:pt>
                <c:pt idx="2939">
                  <c:v>1360</c:v>
                </c:pt>
                <c:pt idx="2940">
                  <c:v>300</c:v>
                </c:pt>
                <c:pt idx="2941">
                  <c:v>950</c:v>
                </c:pt>
                <c:pt idx="2942">
                  <c:v>2200</c:v>
                </c:pt>
                <c:pt idx="2943">
                  <c:v>867</c:v>
                </c:pt>
                <c:pt idx="2944">
                  <c:v>1865</c:v>
                </c:pt>
                <c:pt idx="2945">
                  <c:v>2670</c:v>
                </c:pt>
                <c:pt idx="2946">
                  <c:v>2359</c:v>
                </c:pt>
                <c:pt idx="2947">
                  <c:v>1647</c:v>
                </c:pt>
                <c:pt idx="2948">
                  <c:v>2059</c:v>
                </c:pt>
                <c:pt idx="2949">
                  <c:v>340</c:v>
                </c:pt>
                <c:pt idx="2950">
                  <c:v>1300</c:v>
                </c:pt>
                <c:pt idx="2951">
                  <c:v>626</c:v>
                </c:pt>
                <c:pt idx="2952">
                  <c:v>519</c:v>
                </c:pt>
                <c:pt idx="2953">
                  <c:v>600</c:v>
                </c:pt>
                <c:pt idx="2954">
                  <c:v>1987</c:v>
                </c:pt>
                <c:pt idx="2955">
                  <c:v>1548</c:v>
                </c:pt>
                <c:pt idx="2956">
                  <c:v>2500</c:v>
                </c:pt>
                <c:pt idx="2957">
                  <c:v>1295</c:v>
                </c:pt>
                <c:pt idx="2958">
                  <c:v>1446</c:v>
                </c:pt>
                <c:pt idx="2959">
                  <c:v>1000</c:v>
                </c:pt>
                <c:pt idx="2960">
                  <c:v>5800</c:v>
                </c:pt>
                <c:pt idx="2961">
                  <c:v>2354</c:v>
                </c:pt>
                <c:pt idx="2962">
                  <c:v>1895</c:v>
                </c:pt>
                <c:pt idx="2963">
                  <c:v>700</c:v>
                </c:pt>
                <c:pt idx="2964">
                  <c:v>1295</c:v>
                </c:pt>
                <c:pt idx="2965">
                  <c:v>634</c:v>
                </c:pt>
                <c:pt idx="2966">
                  <c:v>1440</c:v>
                </c:pt>
                <c:pt idx="2967">
                  <c:v>497</c:v>
                </c:pt>
                <c:pt idx="2968">
                  <c:v>1776</c:v>
                </c:pt>
                <c:pt idx="2969">
                  <c:v>1360</c:v>
                </c:pt>
                <c:pt idx="2970">
                  <c:v>600</c:v>
                </c:pt>
                <c:pt idx="2971">
                  <c:v>2000</c:v>
                </c:pt>
                <c:pt idx="2972">
                  <c:v>325</c:v>
                </c:pt>
                <c:pt idx="2973">
                  <c:v>1850</c:v>
                </c:pt>
                <c:pt idx="2974">
                  <c:v>1900</c:v>
                </c:pt>
                <c:pt idx="2975">
                  <c:v>1400</c:v>
                </c:pt>
                <c:pt idx="2976">
                  <c:v>1523</c:v>
                </c:pt>
                <c:pt idx="2977">
                  <c:v>1700</c:v>
                </c:pt>
                <c:pt idx="2978">
                  <c:v>650</c:v>
                </c:pt>
                <c:pt idx="2979">
                  <c:v>2289</c:v>
                </c:pt>
                <c:pt idx="2980">
                  <c:v>1730</c:v>
                </c:pt>
                <c:pt idx="2981">
                  <c:v>1244</c:v>
                </c:pt>
                <c:pt idx="2982">
                  <c:v>1550</c:v>
                </c:pt>
                <c:pt idx="2983">
                  <c:v>1800</c:v>
                </c:pt>
                <c:pt idx="2984">
                  <c:v>1100</c:v>
                </c:pt>
                <c:pt idx="2985">
                  <c:v>1000</c:v>
                </c:pt>
                <c:pt idx="2986">
                  <c:v>1530</c:v>
                </c:pt>
                <c:pt idx="2987">
                  <c:v>2358</c:v>
                </c:pt>
                <c:pt idx="2988">
                  <c:v>2250</c:v>
                </c:pt>
                <c:pt idx="2989">
                  <c:v>1850</c:v>
                </c:pt>
                <c:pt idx="2990">
                  <c:v>1350</c:v>
                </c:pt>
                <c:pt idx="2991">
                  <c:v>1370</c:v>
                </c:pt>
                <c:pt idx="2992">
                  <c:v>2090</c:v>
                </c:pt>
                <c:pt idx="2993">
                  <c:v>1498</c:v>
                </c:pt>
                <c:pt idx="2994">
                  <c:v>1999</c:v>
                </c:pt>
                <c:pt idx="2995">
                  <c:v>465</c:v>
                </c:pt>
                <c:pt idx="2996">
                  <c:v>2361</c:v>
                </c:pt>
                <c:pt idx="2997">
                  <c:v>1000</c:v>
                </c:pt>
                <c:pt idx="2998">
                  <c:v>1811</c:v>
                </c:pt>
                <c:pt idx="2999">
                  <c:v>1109</c:v>
                </c:pt>
                <c:pt idx="3000">
                  <c:v>1895</c:v>
                </c:pt>
                <c:pt idx="3001">
                  <c:v>3905</c:v>
                </c:pt>
                <c:pt idx="3002">
                  <c:v>1822</c:v>
                </c:pt>
                <c:pt idx="3003">
                  <c:v>3700</c:v>
                </c:pt>
                <c:pt idx="3004">
                  <c:v>3123</c:v>
                </c:pt>
              </c:numCache>
            </c:numRef>
          </c:xVal>
          <c:yVal>
            <c:numRef>
              <c:f>'Q6'!$B$5:$B$3009</c:f>
              <c:numCache>
                <c:formatCode>General</c:formatCode>
                <c:ptCount val="3005"/>
                <c:pt idx="0">
                  <c:v>45</c:v>
                </c:pt>
                <c:pt idx="1">
                  <c:v>50</c:v>
                </c:pt>
                <c:pt idx="2">
                  <c:v>40</c:v>
                </c:pt>
                <c:pt idx="3">
                  <c:v>147</c:v>
                </c:pt>
                <c:pt idx="4">
                  <c:v>70</c:v>
                </c:pt>
                <c:pt idx="5">
                  <c:v>41</c:v>
                </c:pt>
                <c:pt idx="6">
                  <c:v>200</c:v>
                </c:pt>
                <c:pt idx="7">
                  <c:v>180</c:v>
                </c:pt>
                <c:pt idx="8">
                  <c:v>110.00000000000001</c:v>
                </c:pt>
                <c:pt idx="9">
                  <c:v>475</c:v>
                </c:pt>
                <c:pt idx="10">
                  <c:v>96</c:v>
                </c:pt>
                <c:pt idx="11">
                  <c:v>29</c:v>
                </c:pt>
                <c:pt idx="12">
                  <c:v>135</c:v>
                </c:pt>
                <c:pt idx="13">
                  <c:v>95</c:v>
                </c:pt>
                <c:pt idx="14">
                  <c:v>70</c:v>
                </c:pt>
                <c:pt idx="15">
                  <c:v>395</c:v>
                </c:pt>
                <c:pt idx="16">
                  <c:v>90</c:v>
                </c:pt>
                <c:pt idx="17">
                  <c:v>105</c:v>
                </c:pt>
                <c:pt idx="18">
                  <c:v>220.00000000000003</c:v>
                </c:pt>
                <c:pt idx="19">
                  <c:v>101</c:v>
                </c:pt>
                <c:pt idx="20">
                  <c:v>185</c:v>
                </c:pt>
                <c:pt idx="21">
                  <c:v>86</c:v>
                </c:pt>
                <c:pt idx="22">
                  <c:v>185</c:v>
                </c:pt>
                <c:pt idx="23">
                  <c:v>285</c:v>
                </c:pt>
                <c:pt idx="24">
                  <c:v>0</c:v>
                </c:pt>
                <c:pt idx="25">
                  <c:v>42</c:v>
                </c:pt>
                <c:pt idx="26">
                  <c:v>615</c:v>
                </c:pt>
                <c:pt idx="27">
                  <c:v>625</c:v>
                </c:pt>
                <c:pt idx="28">
                  <c:v>42</c:v>
                </c:pt>
                <c:pt idx="29">
                  <c:v>135</c:v>
                </c:pt>
                <c:pt idx="30">
                  <c:v>160</c:v>
                </c:pt>
                <c:pt idx="31">
                  <c:v>325</c:v>
                </c:pt>
                <c:pt idx="32">
                  <c:v>45</c:v>
                </c:pt>
                <c:pt idx="33">
                  <c:v>85</c:v>
                </c:pt>
                <c:pt idx="34">
                  <c:v>75</c:v>
                </c:pt>
                <c:pt idx="35">
                  <c:v>82</c:v>
                </c:pt>
                <c:pt idx="36">
                  <c:v>180</c:v>
                </c:pt>
                <c:pt idx="37">
                  <c:v>29.99</c:v>
                </c:pt>
                <c:pt idx="38">
                  <c:v>78</c:v>
                </c:pt>
                <c:pt idx="39">
                  <c:v>200</c:v>
                </c:pt>
                <c:pt idx="40">
                  <c:v>74</c:v>
                </c:pt>
                <c:pt idx="41">
                  <c:v>320</c:v>
                </c:pt>
                <c:pt idx="42">
                  <c:v>130</c:v>
                </c:pt>
                <c:pt idx="43">
                  <c:v>25</c:v>
                </c:pt>
                <c:pt idx="44">
                  <c:v>95</c:v>
                </c:pt>
                <c:pt idx="45">
                  <c:v>199</c:v>
                </c:pt>
                <c:pt idx="46">
                  <c:v>105</c:v>
                </c:pt>
                <c:pt idx="47">
                  <c:v>183</c:v>
                </c:pt>
                <c:pt idx="48">
                  <c:v>225</c:v>
                </c:pt>
                <c:pt idx="49">
                  <c:v>280</c:v>
                </c:pt>
                <c:pt idx="50">
                  <c:v>160</c:v>
                </c:pt>
                <c:pt idx="51">
                  <c:v>83</c:v>
                </c:pt>
                <c:pt idx="52">
                  <c:v>83</c:v>
                </c:pt>
                <c:pt idx="53">
                  <c:v>80</c:v>
                </c:pt>
                <c:pt idx="54">
                  <c:v>125</c:v>
                </c:pt>
                <c:pt idx="55">
                  <c:v>23</c:v>
                </c:pt>
                <c:pt idx="56">
                  <c:v>30</c:v>
                </c:pt>
                <c:pt idx="57">
                  <c:v>155</c:v>
                </c:pt>
                <c:pt idx="58">
                  <c:v>79</c:v>
                </c:pt>
                <c:pt idx="59">
                  <c:v>50</c:v>
                </c:pt>
                <c:pt idx="60">
                  <c:v>101</c:v>
                </c:pt>
                <c:pt idx="61">
                  <c:v>95</c:v>
                </c:pt>
                <c:pt idx="62">
                  <c:v>99</c:v>
                </c:pt>
                <c:pt idx="63">
                  <c:v>110.00000000000001</c:v>
                </c:pt>
                <c:pt idx="64">
                  <c:v>190</c:v>
                </c:pt>
                <c:pt idx="65">
                  <c:v>100</c:v>
                </c:pt>
                <c:pt idx="66">
                  <c:v>250</c:v>
                </c:pt>
                <c:pt idx="67">
                  <c:v>110.00000000000001</c:v>
                </c:pt>
                <c:pt idx="68">
                  <c:v>29</c:v>
                </c:pt>
                <c:pt idx="69">
                  <c:v>55</c:v>
                </c:pt>
                <c:pt idx="70">
                  <c:v>65</c:v>
                </c:pt>
                <c:pt idx="71">
                  <c:v>50</c:v>
                </c:pt>
                <c:pt idx="72">
                  <c:v>31.75</c:v>
                </c:pt>
                <c:pt idx="73">
                  <c:v>93</c:v>
                </c:pt>
                <c:pt idx="74">
                  <c:v>120</c:v>
                </c:pt>
                <c:pt idx="75">
                  <c:v>30</c:v>
                </c:pt>
                <c:pt idx="76">
                  <c:v>56</c:v>
                </c:pt>
                <c:pt idx="77">
                  <c:v>270</c:v>
                </c:pt>
                <c:pt idx="78">
                  <c:v>100</c:v>
                </c:pt>
                <c:pt idx="79">
                  <c:v>145</c:v>
                </c:pt>
                <c:pt idx="80">
                  <c:v>125</c:v>
                </c:pt>
                <c:pt idx="81">
                  <c:v>46</c:v>
                </c:pt>
                <c:pt idx="82">
                  <c:v>450</c:v>
                </c:pt>
                <c:pt idx="83">
                  <c:v>64</c:v>
                </c:pt>
                <c:pt idx="84">
                  <c:v>28</c:v>
                </c:pt>
                <c:pt idx="85">
                  <c:v>387</c:v>
                </c:pt>
                <c:pt idx="86">
                  <c:v>138</c:v>
                </c:pt>
                <c:pt idx="87">
                  <c:v>43</c:v>
                </c:pt>
                <c:pt idx="88">
                  <c:v>28.5</c:v>
                </c:pt>
                <c:pt idx="89">
                  <c:v>110.00000000000001</c:v>
                </c:pt>
                <c:pt idx="90">
                  <c:v>200</c:v>
                </c:pt>
                <c:pt idx="91">
                  <c:v>90</c:v>
                </c:pt>
                <c:pt idx="92">
                  <c:v>90</c:v>
                </c:pt>
                <c:pt idx="93">
                  <c:v>175</c:v>
                </c:pt>
                <c:pt idx="94">
                  <c:v>93</c:v>
                </c:pt>
                <c:pt idx="95">
                  <c:v>180</c:v>
                </c:pt>
                <c:pt idx="96">
                  <c:v>210</c:v>
                </c:pt>
                <c:pt idx="97">
                  <c:v>200</c:v>
                </c:pt>
                <c:pt idx="98">
                  <c:v>200</c:v>
                </c:pt>
                <c:pt idx="99">
                  <c:v>129</c:v>
                </c:pt>
                <c:pt idx="100">
                  <c:v>285</c:v>
                </c:pt>
                <c:pt idx="101">
                  <c:v>110.00000000000001</c:v>
                </c:pt>
                <c:pt idx="102">
                  <c:v>165</c:v>
                </c:pt>
                <c:pt idx="103">
                  <c:v>24</c:v>
                </c:pt>
                <c:pt idx="104">
                  <c:v>210</c:v>
                </c:pt>
                <c:pt idx="105">
                  <c:v>190</c:v>
                </c:pt>
                <c:pt idx="106">
                  <c:v>110.00000000000001</c:v>
                </c:pt>
                <c:pt idx="107">
                  <c:v>31.5</c:v>
                </c:pt>
                <c:pt idx="108">
                  <c:v>170</c:v>
                </c:pt>
                <c:pt idx="109">
                  <c:v>32</c:v>
                </c:pt>
                <c:pt idx="110">
                  <c:v>45</c:v>
                </c:pt>
                <c:pt idx="111">
                  <c:v>120</c:v>
                </c:pt>
                <c:pt idx="112">
                  <c:v>210</c:v>
                </c:pt>
                <c:pt idx="113">
                  <c:v>45</c:v>
                </c:pt>
                <c:pt idx="114">
                  <c:v>42</c:v>
                </c:pt>
                <c:pt idx="115">
                  <c:v>155</c:v>
                </c:pt>
                <c:pt idx="116">
                  <c:v>130</c:v>
                </c:pt>
                <c:pt idx="117">
                  <c:v>275</c:v>
                </c:pt>
                <c:pt idx="118">
                  <c:v>125</c:v>
                </c:pt>
                <c:pt idx="119">
                  <c:v>42</c:v>
                </c:pt>
                <c:pt idx="120">
                  <c:v>40</c:v>
                </c:pt>
                <c:pt idx="121">
                  <c:v>34</c:v>
                </c:pt>
                <c:pt idx="122">
                  <c:v>125</c:v>
                </c:pt>
                <c:pt idx="123">
                  <c:v>150</c:v>
                </c:pt>
                <c:pt idx="124">
                  <c:v>130</c:v>
                </c:pt>
                <c:pt idx="125">
                  <c:v>160</c:v>
                </c:pt>
                <c:pt idx="126">
                  <c:v>150</c:v>
                </c:pt>
                <c:pt idx="127">
                  <c:v>150</c:v>
                </c:pt>
                <c:pt idx="128">
                  <c:v>90</c:v>
                </c:pt>
                <c:pt idx="129">
                  <c:v>150</c:v>
                </c:pt>
                <c:pt idx="130">
                  <c:v>80</c:v>
                </c:pt>
                <c:pt idx="131">
                  <c:v>125</c:v>
                </c:pt>
                <c:pt idx="132">
                  <c:v>26</c:v>
                </c:pt>
                <c:pt idx="133">
                  <c:v>42</c:v>
                </c:pt>
                <c:pt idx="134">
                  <c:v>250</c:v>
                </c:pt>
                <c:pt idx="135">
                  <c:v>90</c:v>
                </c:pt>
                <c:pt idx="136">
                  <c:v>42</c:v>
                </c:pt>
                <c:pt idx="137">
                  <c:v>50</c:v>
                </c:pt>
                <c:pt idx="138">
                  <c:v>90</c:v>
                </c:pt>
                <c:pt idx="139">
                  <c:v>130</c:v>
                </c:pt>
                <c:pt idx="140">
                  <c:v>170</c:v>
                </c:pt>
                <c:pt idx="141">
                  <c:v>125</c:v>
                </c:pt>
                <c:pt idx="142">
                  <c:v>291</c:v>
                </c:pt>
                <c:pt idx="143">
                  <c:v>114.99999999999999</c:v>
                </c:pt>
                <c:pt idx="144">
                  <c:v>120</c:v>
                </c:pt>
                <c:pt idx="145">
                  <c:v>150</c:v>
                </c:pt>
                <c:pt idx="146">
                  <c:v>130</c:v>
                </c:pt>
                <c:pt idx="147">
                  <c:v>175</c:v>
                </c:pt>
                <c:pt idx="148">
                  <c:v>55</c:v>
                </c:pt>
                <c:pt idx="149">
                  <c:v>250</c:v>
                </c:pt>
                <c:pt idx="150">
                  <c:v>43</c:v>
                </c:pt>
                <c:pt idx="151">
                  <c:v>80</c:v>
                </c:pt>
                <c:pt idx="152">
                  <c:v>45</c:v>
                </c:pt>
                <c:pt idx="153">
                  <c:v>70</c:v>
                </c:pt>
                <c:pt idx="154">
                  <c:v>195</c:v>
                </c:pt>
                <c:pt idx="155">
                  <c:v>45</c:v>
                </c:pt>
                <c:pt idx="156">
                  <c:v>170</c:v>
                </c:pt>
                <c:pt idx="157">
                  <c:v>110.00000000000001</c:v>
                </c:pt>
                <c:pt idx="158">
                  <c:v>50</c:v>
                </c:pt>
                <c:pt idx="159">
                  <c:v>280</c:v>
                </c:pt>
                <c:pt idx="160">
                  <c:v>145</c:v>
                </c:pt>
                <c:pt idx="161">
                  <c:v>220.00000000000003</c:v>
                </c:pt>
                <c:pt idx="162">
                  <c:v>90</c:v>
                </c:pt>
                <c:pt idx="163">
                  <c:v>40</c:v>
                </c:pt>
                <c:pt idx="164">
                  <c:v>135</c:v>
                </c:pt>
                <c:pt idx="165">
                  <c:v>185</c:v>
                </c:pt>
                <c:pt idx="166">
                  <c:v>25</c:v>
                </c:pt>
                <c:pt idx="167">
                  <c:v>88</c:v>
                </c:pt>
                <c:pt idx="168">
                  <c:v>114.99999999999999</c:v>
                </c:pt>
                <c:pt idx="169">
                  <c:v>160</c:v>
                </c:pt>
                <c:pt idx="170">
                  <c:v>85</c:v>
                </c:pt>
                <c:pt idx="171">
                  <c:v>75</c:v>
                </c:pt>
                <c:pt idx="172">
                  <c:v>335</c:v>
                </c:pt>
                <c:pt idx="173">
                  <c:v>150</c:v>
                </c:pt>
                <c:pt idx="174">
                  <c:v>165</c:v>
                </c:pt>
                <c:pt idx="175">
                  <c:v>200</c:v>
                </c:pt>
                <c:pt idx="176">
                  <c:v>175</c:v>
                </c:pt>
                <c:pt idx="177">
                  <c:v>90</c:v>
                </c:pt>
                <c:pt idx="178">
                  <c:v>125</c:v>
                </c:pt>
                <c:pt idx="179">
                  <c:v>100</c:v>
                </c:pt>
                <c:pt idx="180">
                  <c:v>108</c:v>
                </c:pt>
                <c:pt idx="181">
                  <c:v>215</c:v>
                </c:pt>
                <c:pt idx="182">
                  <c:v>100</c:v>
                </c:pt>
                <c:pt idx="183">
                  <c:v>165</c:v>
                </c:pt>
                <c:pt idx="184">
                  <c:v>179</c:v>
                </c:pt>
                <c:pt idx="185">
                  <c:v>180</c:v>
                </c:pt>
                <c:pt idx="186">
                  <c:v>145</c:v>
                </c:pt>
                <c:pt idx="187">
                  <c:v>22</c:v>
                </c:pt>
                <c:pt idx="188">
                  <c:v>36</c:v>
                </c:pt>
                <c:pt idx="189">
                  <c:v>25</c:v>
                </c:pt>
                <c:pt idx="190">
                  <c:v>114.99999999999999</c:v>
                </c:pt>
                <c:pt idx="191">
                  <c:v>165</c:v>
                </c:pt>
                <c:pt idx="192">
                  <c:v>290</c:v>
                </c:pt>
                <c:pt idx="193">
                  <c:v>60</c:v>
                </c:pt>
                <c:pt idx="194">
                  <c:v>240</c:v>
                </c:pt>
                <c:pt idx="195">
                  <c:v>125</c:v>
                </c:pt>
                <c:pt idx="196">
                  <c:v>215</c:v>
                </c:pt>
                <c:pt idx="197">
                  <c:v>29.5</c:v>
                </c:pt>
                <c:pt idx="198">
                  <c:v>38</c:v>
                </c:pt>
                <c:pt idx="199">
                  <c:v>150</c:v>
                </c:pt>
                <c:pt idx="200">
                  <c:v>39</c:v>
                </c:pt>
                <c:pt idx="201">
                  <c:v>160</c:v>
                </c:pt>
                <c:pt idx="202">
                  <c:v>170</c:v>
                </c:pt>
                <c:pt idx="203">
                  <c:v>325</c:v>
                </c:pt>
                <c:pt idx="204">
                  <c:v>60</c:v>
                </c:pt>
                <c:pt idx="205">
                  <c:v>27</c:v>
                </c:pt>
                <c:pt idx="206">
                  <c:v>95</c:v>
                </c:pt>
                <c:pt idx="207">
                  <c:v>265</c:v>
                </c:pt>
                <c:pt idx="208">
                  <c:v>36</c:v>
                </c:pt>
                <c:pt idx="209">
                  <c:v>55</c:v>
                </c:pt>
                <c:pt idx="210">
                  <c:v>132</c:v>
                </c:pt>
                <c:pt idx="211">
                  <c:v>59</c:v>
                </c:pt>
                <c:pt idx="212">
                  <c:v>45</c:v>
                </c:pt>
                <c:pt idx="213">
                  <c:v>90</c:v>
                </c:pt>
                <c:pt idx="214">
                  <c:v>140</c:v>
                </c:pt>
                <c:pt idx="215">
                  <c:v>95</c:v>
                </c:pt>
                <c:pt idx="216">
                  <c:v>300</c:v>
                </c:pt>
                <c:pt idx="217">
                  <c:v>367</c:v>
                </c:pt>
                <c:pt idx="218">
                  <c:v>385</c:v>
                </c:pt>
                <c:pt idx="219">
                  <c:v>329</c:v>
                </c:pt>
                <c:pt idx="220">
                  <c:v>233</c:v>
                </c:pt>
                <c:pt idx="221">
                  <c:v>279</c:v>
                </c:pt>
                <c:pt idx="222">
                  <c:v>340</c:v>
                </c:pt>
                <c:pt idx="223">
                  <c:v>72</c:v>
                </c:pt>
                <c:pt idx="224">
                  <c:v>40</c:v>
                </c:pt>
                <c:pt idx="225">
                  <c:v>56</c:v>
                </c:pt>
                <c:pt idx="226">
                  <c:v>110.00000000000001</c:v>
                </c:pt>
                <c:pt idx="227">
                  <c:v>71</c:v>
                </c:pt>
                <c:pt idx="228">
                  <c:v>78</c:v>
                </c:pt>
                <c:pt idx="229">
                  <c:v>40</c:v>
                </c:pt>
                <c:pt idx="230">
                  <c:v>185</c:v>
                </c:pt>
                <c:pt idx="231">
                  <c:v>110.00000000000001</c:v>
                </c:pt>
                <c:pt idx="232">
                  <c:v>141</c:v>
                </c:pt>
                <c:pt idx="233">
                  <c:v>145</c:v>
                </c:pt>
                <c:pt idx="234">
                  <c:v>220.00000000000003</c:v>
                </c:pt>
                <c:pt idx="235">
                  <c:v>110.00000000000001</c:v>
                </c:pt>
                <c:pt idx="236">
                  <c:v>204.99999999999997</c:v>
                </c:pt>
                <c:pt idx="237">
                  <c:v>60</c:v>
                </c:pt>
                <c:pt idx="238">
                  <c:v>80</c:v>
                </c:pt>
                <c:pt idx="239">
                  <c:v>41</c:v>
                </c:pt>
                <c:pt idx="240">
                  <c:v>90</c:v>
                </c:pt>
                <c:pt idx="241">
                  <c:v>54</c:v>
                </c:pt>
                <c:pt idx="242">
                  <c:v>82</c:v>
                </c:pt>
                <c:pt idx="243">
                  <c:v>100</c:v>
                </c:pt>
                <c:pt idx="244">
                  <c:v>185</c:v>
                </c:pt>
                <c:pt idx="245">
                  <c:v>142</c:v>
                </c:pt>
                <c:pt idx="246">
                  <c:v>55</c:v>
                </c:pt>
                <c:pt idx="247">
                  <c:v>229</c:v>
                </c:pt>
                <c:pt idx="248">
                  <c:v>97</c:v>
                </c:pt>
                <c:pt idx="249">
                  <c:v>825</c:v>
                </c:pt>
                <c:pt idx="250">
                  <c:v>30</c:v>
                </c:pt>
                <c:pt idx="251">
                  <c:v>165</c:v>
                </c:pt>
                <c:pt idx="252">
                  <c:v>199</c:v>
                </c:pt>
                <c:pt idx="253">
                  <c:v>100</c:v>
                </c:pt>
                <c:pt idx="254">
                  <c:v>425</c:v>
                </c:pt>
                <c:pt idx="255">
                  <c:v>125</c:v>
                </c:pt>
                <c:pt idx="256">
                  <c:v>95</c:v>
                </c:pt>
                <c:pt idx="257">
                  <c:v>105</c:v>
                </c:pt>
                <c:pt idx="258">
                  <c:v>409.99999999999994</c:v>
                </c:pt>
                <c:pt idx="259">
                  <c:v>50</c:v>
                </c:pt>
                <c:pt idx="260">
                  <c:v>165</c:v>
                </c:pt>
                <c:pt idx="261">
                  <c:v>160</c:v>
                </c:pt>
                <c:pt idx="262">
                  <c:v>210</c:v>
                </c:pt>
                <c:pt idx="263">
                  <c:v>90</c:v>
                </c:pt>
                <c:pt idx="264">
                  <c:v>110.00000000000001</c:v>
                </c:pt>
                <c:pt idx="265">
                  <c:v>92</c:v>
                </c:pt>
                <c:pt idx="266">
                  <c:v>70</c:v>
                </c:pt>
                <c:pt idx="267">
                  <c:v>99</c:v>
                </c:pt>
                <c:pt idx="268">
                  <c:v>71.5</c:v>
                </c:pt>
                <c:pt idx="269">
                  <c:v>87.5</c:v>
                </c:pt>
                <c:pt idx="270">
                  <c:v>91</c:v>
                </c:pt>
                <c:pt idx="271">
                  <c:v>125</c:v>
                </c:pt>
                <c:pt idx="272">
                  <c:v>105</c:v>
                </c:pt>
                <c:pt idx="273">
                  <c:v>66</c:v>
                </c:pt>
                <c:pt idx="274">
                  <c:v>183</c:v>
                </c:pt>
                <c:pt idx="275">
                  <c:v>52.56</c:v>
                </c:pt>
                <c:pt idx="276">
                  <c:v>80</c:v>
                </c:pt>
                <c:pt idx="277">
                  <c:v>171</c:v>
                </c:pt>
                <c:pt idx="278">
                  <c:v>65</c:v>
                </c:pt>
                <c:pt idx="279">
                  <c:v>130</c:v>
                </c:pt>
                <c:pt idx="280">
                  <c:v>82</c:v>
                </c:pt>
                <c:pt idx="281">
                  <c:v>570</c:v>
                </c:pt>
                <c:pt idx="282">
                  <c:v>88</c:v>
                </c:pt>
                <c:pt idx="283">
                  <c:v>400</c:v>
                </c:pt>
                <c:pt idx="284">
                  <c:v>193</c:v>
                </c:pt>
                <c:pt idx="285">
                  <c:v>345</c:v>
                </c:pt>
                <c:pt idx="286">
                  <c:v>170</c:v>
                </c:pt>
                <c:pt idx="287">
                  <c:v>615</c:v>
                </c:pt>
                <c:pt idx="288">
                  <c:v>140</c:v>
                </c:pt>
                <c:pt idx="289">
                  <c:v>148</c:v>
                </c:pt>
                <c:pt idx="290">
                  <c:v>325</c:v>
                </c:pt>
                <c:pt idx="291">
                  <c:v>149</c:v>
                </c:pt>
                <c:pt idx="292">
                  <c:v>30</c:v>
                </c:pt>
                <c:pt idx="293">
                  <c:v>349</c:v>
                </c:pt>
                <c:pt idx="294">
                  <c:v>215</c:v>
                </c:pt>
                <c:pt idx="295">
                  <c:v>140</c:v>
                </c:pt>
                <c:pt idx="296">
                  <c:v>200</c:v>
                </c:pt>
                <c:pt idx="297">
                  <c:v>229.99999999999997</c:v>
                </c:pt>
                <c:pt idx="298">
                  <c:v>54</c:v>
                </c:pt>
                <c:pt idx="299">
                  <c:v>125</c:v>
                </c:pt>
                <c:pt idx="300">
                  <c:v>105</c:v>
                </c:pt>
                <c:pt idx="301">
                  <c:v>125</c:v>
                </c:pt>
                <c:pt idx="302">
                  <c:v>100</c:v>
                </c:pt>
                <c:pt idx="303">
                  <c:v>170</c:v>
                </c:pt>
                <c:pt idx="304">
                  <c:v>130</c:v>
                </c:pt>
                <c:pt idx="305">
                  <c:v>212</c:v>
                </c:pt>
                <c:pt idx="306">
                  <c:v>390</c:v>
                </c:pt>
                <c:pt idx="307">
                  <c:v>300</c:v>
                </c:pt>
                <c:pt idx="308">
                  <c:v>220.00000000000003</c:v>
                </c:pt>
                <c:pt idx="309">
                  <c:v>135</c:v>
                </c:pt>
                <c:pt idx="310">
                  <c:v>167</c:v>
                </c:pt>
                <c:pt idx="311">
                  <c:v>90</c:v>
                </c:pt>
                <c:pt idx="312">
                  <c:v>237</c:v>
                </c:pt>
                <c:pt idx="313">
                  <c:v>198</c:v>
                </c:pt>
                <c:pt idx="314">
                  <c:v>370</c:v>
                </c:pt>
                <c:pt idx="315">
                  <c:v>467</c:v>
                </c:pt>
                <c:pt idx="316">
                  <c:v>129</c:v>
                </c:pt>
                <c:pt idx="317">
                  <c:v>365</c:v>
                </c:pt>
                <c:pt idx="318">
                  <c:v>170</c:v>
                </c:pt>
                <c:pt idx="319">
                  <c:v>615</c:v>
                </c:pt>
                <c:pt idx="320">
                  <c:v>140</c:v>
                </c:pt>
                <c:pt idx="321">
                  <c:v>148</c:v>
                </c:pt>
                <c:pt idx="322">
                  <c:v>349</c:v>
                </c:pt>
                <c:pt idx="323">
                  <c:v>215</c:v>
                </c:pt>
                <c:pt idx="324">
                  <c:v>200</c:v>
                </c:pt>
                <c:pt idx="325">
                  <c:v>54</c:v>
                </c:pt>
                <c:pt idx="326">
                  <c:v>125</c:v>
                </c:pt>
                <c:pt idx="327">
                  <c:v>105</c:v>
                </c:pt>
                <c:pt idx="328">
                  <c:v>125</c:v>
                </c:pt>
                <c:pt idx="329">
                  <c:v>100</c:v>
                </c:pt>
                <c:pt idx="330">
                  <c:v>170</c:v>
                </c:pt>
                <c:pt idx="331">
                  <c:v>130</c:v>
                </c:pt>
                <c:pt idx="332">
                  <c:v>212</c:v>
                </c:pt>
                <c:pt idx="333">
                  <c:v>300</c:v>
                </c:pt>
                <c:pt idx="334">
                  <c:v>135</c:v>
                </c:pt>
                <c:pt idx="335">
                  <c:v>90</c:v>
                </c:pt>
                <c:pt idx="336">
                  <c:v>198</c:v>
                </c:pt>
                <c:pt idx="337">
                  <c:v>370</c:v>
                </c:pt>
                <c:pt idx="338">
                  <c:v>129</c:v>
                </c:pt>
                <c:pt idx="339">
                  <c:v>560</c:v>
                </c:pt>
                <c:pt idx="340">
                  <c:v>125</c:v>
                </c:pt>
                <c:pt idx="341">
                  <c:v>127</c:v>
                </c:pt>
                <c:pt idx="342">
                  <c:v>136</c:v>
                </c:pt>
                <c:pt idx="343">
                  <c:v>100</c:v>
                </c:pt>
                <c:pt idx="344">
                  <c:v>425</c:v>
                </c:pt>
                <c:pt idx="345">
                  <c:v>180</c:v>
                </c:pt>
                <c:pt idx="346">
                  <c:v>125</c:v>
                </c:pt>
                <c:pt idx="347">
                  <c:v>27</c:v>
                </c:pt>
                <c:pt idx="348">
                  <c:v>550</c:v>
                </c:pt>
                <c:pt idx="349">
                  <c:v>85</c:v>
                </c:pt>
                <c:pt idx="350">
                  <c:v>107</c:v>
                </c:pt>
                <c:pt idx="351">
                  <c:v>95</c:v>
                </c:pt>
                <c:pt idx="352">
                  <c:v>87</c:v>
                </c:pt>
                <c:pt idx="353">
                  <c:v>409.99999999999994</c:v>
                </c:pt>
                <c:pt idx="354">
                  <c:v>127</c:v>
                </c:pt>
                <c:pt idx="355">
                  <c:v>147</c:v>
                </c:pt>
                <c:pt idx="356">
                  <c:v>345</c:v>
                </c:pt>
                <c:pt idx="357">
                  <c:v>118</c:v>
                </c:pt>
                <c:pt idx="358">
                  <c:v>155</c:v>
                </c:pt>
                <c:pt idx="359">
                  <c:v>339</c:v>
                </c:pt>
                <c:pt idx="360">
                  <c:v>154</c:v>
                </c:pt>
                <c:pt idx="361">
                  <c:v>142</c:v>
                </c:pt>
                <c:pt idx="362">
                  <c:v>130</c:v>
                </c:pt>
                <c:pt idx="363">
                  <c:v>225</c:v>
                </c:pt>
                <c:pt idx="364">
                  <c:v>350</c:v>
                </c:pt>
                <c:pt idx="365">
                  <c:v>480</c:v>
                </c:pt>
                <c:pt idx="366">
                  <c:v>78</c:v>
                </c:pt>
                <c:pt idx="367">
                  <c:v>88</c:v>
                </c:pt>
                <c:pt idx="368">
                  <c:v>260</c:v>
                </c:pt>
                <c:pt idx="369">
                  <c:v>340</c:v>
                </c:pt>
                <c:pt idx="370">
                  <c:v>290</c:v>
                </c:pt>
                <c:pt idx="371">
                  <c:v>70</c:v>
                </c:pt>
                <c:pt idx="372">
                  <c:v>150</c:v>
                </c:pt>
                <c:pt idx="373">
                  <c:v>128</c:v>
                </c:pt>
                <c:pt idx="374">
                  <c:v>250.99999999999997</c:v>
                </c:pt>
                <c:pt idx="375">
                  <c:v>650</c:v>
                </c:pt>
                <c:pt idx="376">
                  <c:v>363</c:v>
                </c:pt>
                <c:pt idx="377">
                  <c:v>185</c:v>
                </c:pt>
                <c:pt idx="378">
                  <c:v>245.00000000000003</c:v>
                </c:pt>
                <c:pt idx="379">
                  <c:v>138</c:v>
                </c:pt>
                <c:pt idx="380">
                  <c:v>590</c:v>
                </c:pt>
                <c:pt idx="381">
                  <c:v>300</c:v>
                </c:pt>
                <c:pt idx="382">
                  <c:v>200.99999999999997</c:v>
                </c:pt>
                <c:pt idx="383">
                  <c:v>210</c:v>
                </c:pt>
                <c:pt idx="384">
                  <c:v>425</c:v>
                </c:pt>
                <c:pt idx="385">
                  <c:v>254.99999999999997</c:v>
                </c:pt>
                <c:pt idx="386">
                  <c:v>200</c:v>
                </c:pt>
                <c:pt idx="387">
                  <c:v>325</c:v>
                </c:pt>
                <c:pt idx="388">
                  <c:v>160</c:v>
                </c:pt>
                <c:pt idx="389">
                  <c:v>150</c:v>
                </c:pt>
                <c:pt idx="390">
                  <c:v>375</c:v>
                </c:pt>
                <c:pt idx="391">
                  <c:v>95</c:v>
                </c:pt>
                <c:pt idx="392">
                  <c:v>140</c:v>
                </c:pt>
                <c:pt idx="393">
                  <c:v>156</c:v>
                </c:pt>
                <c:pt idx="394">
                  <c:v>135</c:v>
                </c:pt>
                <c:pt idx="395">
                  <c:v>140</c:v>
                </c:pt>
                <c:pt idx="396">
                  <c:v>225.99999999999997</c:v>
                </c:pt>
                <c:pt idx="397">
                  <c:v>120</c:v>
                </c:pt>
                <c:pt idx="398">
                  <c:v>208</c:v>
                </c:pt>
                <c:pt idx="399">
                  <c:v>175</c:v>
                </c:pt>
                <c:pt idx="400">
                  <c:v>299</c:v>
                </c:pt>
                <c:pt idx="401">
                  <c:v>210</c:v>
                </c:pt>
                <c:pt idx="402">
                  <c:v>287</c:v>
                </c:pt>
                <c:pt idx="403">
                  <c:v>235</c:v>
                </c:pt>
                <c:pt idx="404">
                  <c:v>300</c:v>
                </c:pt>
                <c:pt idx="405">
                  <c:v>600</c:v>
                </c:pt>
                <c:pt idx="406">
                  <c:v>235</c:v>
                </c:pt>
                <c:pt idx="407">
                  <c:v>190</c:v>
                </c:pt>
                <c:pt idx="408">
                  <c:v>72</c:v>
                </c:pt>
                <c:pt idx="409">
                  <c:v>65</c:v>
                </c:pt>
                <c:pt idx="410">
                  <c:v>234</c:v>
                </c:pt>
                <c:pt idx="411">
                  <c:v>257</c:v>
                </c:pt>
                <c:pt idx="412">
                  <c:v>171</c:v>
                </c:pt>
                <c:pt idx="413">
                  <c:v>379</c:v>
                </c:pt>
                <c:pt idx="414">
                  <c:v>204.99999999999997</c:v>
                </c:pt>
                <c:pt idx="415">
                  <c:v>520</c:v>
                </c:pt>
                <c:pt idx="416">
                  <c:v>320</c:v>
                </c:pt>
                <c:pt idx="417">
                  <c:v>69</c:v>
                </c:pt>
                <c:pt idx="418">
                  <c:v>375</c:v>
                </c:pt>
                <c:pt idx="419">
                  <c:v>365</c:v>
                </c:pt>
                <c:pt idx="420">
                  <c:v>549</c:v>
                </c:pt>
                <c:pt idx="421">
                  <c:v>105</c:v>
                </c:pt>
                <c:pt idx="422">
                  <c:v>335</c:v>
                </c:pt>
                <c:pt idx="423">
                  <c:v>240</c:v>
                </c:pt>
                <c:pt idx="424">
                  <c:v>171</c:v>
                </c:pt>
                <c:pt idx="425">
                  <c:v>630</c:v>
                </c:pt>
                <c:pt idx="426">
                  <c:v>220.00000000000003</c:v>
                </c:pt>
                <c:pt idx="427">
                  <c:v>325</c:v>
                </c:pt>
                <c:pt idx="428">
                  <c:v>1125</c:v>
                </c:pt>
                <c:pt idx="429">
                  <c:v>330</c:v>
                </c:pt>
                <c:pt idx="430">
                  <c:v>151</c:v>
                </c:pt>
                <c:pt idx="431">
                  <c:v>138</c:v>
                </c:pt>
                <c:pt idx="432">
                  <c:v>459.99999999999994</c:v>
                </c:pt>
                <c:pt idx="433">
                  <c:v>140</c:v>
                </c:pt>
                <c:pt idx="434">
                  <c:v>350</c:v>
                </c:pt>
                <c:pt idx="435">
                  <c:v>99</c:v>
                </c:pt>
                <c:pt idx="436">
                  <c:v>265</c:v>
                </c:pt>
                <c:pt idx="437">
                  <c:v>240</c:v>
                </c:pt>
                <c:pt idx="438">
                  <c:v>165</c:v>
                </c:pt>
                <c:pt idx="439">
                  <c:v>125</c:v>
                </c:pt>
                <c:pt idx="440">
                  <c:v>400</c:v>
                </c:pt>
                <c:pt idx="441">
                  <c:v>180</c:v>
                </c:pt>
                <c:pt idx="442">
                  <c:v>175</c:v>
                </c:pt>
                <c:pt idx="443">
                  <c:v>235</c:v>
                </c:pt>
                <c:pt idx="444">
                  <c:v>715</c:v>
                </c:pt>
                <c:pt idx="445">
                  <c:v>164</c:v>
                </c:pt>
                <c:pt idx="446">
                  <c:v>280</c:v>
                </c:pt>
                <c:pt idx="447">
                  <c:v>675</c:v>
                </c:pt>
                <c:pt idx="448">
                  <c:v>350</c:v>
                </c:pt>
                <c:pt idx="449">
                  <c:v>459.99999999999994</c:v>
                </c:pt>
                <c:pt idx="450">
                  <c:v>225</c:v>
                </c:pt>
                <c:pt idx="451">
                  <c:v>220.00000000000003</c:v>
                </c:pt>
                <c:pt idx="452">
                  <c:v>285</c:v>
                </c:pt>
                <c:pt idx="453">
                  <c:v>176</c:v>
                </c:pt>
                <c:pt idx="454">
                  <c:v>100</c:v>
                </c:pt>
                <c:pt idx="455">
                  <c:v>360</c:v>
                </c:pt>
                <c:pt idx="456">
                  <c:v>178</c:v>
                </c:pt>
                <c:pt idx="457">
                  <c:v>98</c:v>
                </c:pt>
                <c:pt idx="458">
                  <c:v>282</c:v>
                </c:pt>
                <c:pt idx="459">
                  <c:v>321</c:v>
                </c:pt>
                <c:pt idx="460">
                  <c:v>190</c:v>
                </c:pt>
                <c:pt idx="461">
                  <c:v>119</c:v>
                </c:pt>
                <c:pt idx="462">
                  <c:v>135</c:v>
                </c:pt>
                <c:pt idx="463">
                  <c:v>180</c:v>
                </c:pt>
                <c:pt idx="464">
                  <c:v>135</c:v>
                </c:pt>
                <c:pt idx="465">
                  <c:v>170</c:v>
                </c:pt>
                <c:pt idx="466">
                  <c:v>160</c:v>
                </c:pt>
                <c:pt idx="467">
                  <c:v>265</c:v>
                </c:pt>
                <c:pt idx="468">
                  <c:v>54.99</c:v>
                </c:pt>
                <c:pt idx="469">
                  <c:v>140</c:v>
                </c:pt>
                <c:pt idx="470">
                  <c:v>126</c:v>
                </c:pt>
                <c:pt idx="471">
                  <c:v>170</c:v>
                </c:pt>
                <c:pt idx="472">
                  <c:v>409.99999999999994</c:v>
                </c:pt>
                <c:pt idx="473">
                  <c:v>101</c:v>
                </c:pt>
                <c:pt idx="474">
                  <c:v>145</c:v>
                </c:pt>
                <c:pt idx="475">
                  <c:v>160</c:v>
                </c:pt>
                <c:pt idx="476">
                  <c:v>299</c:v>
                </c:pt>
                <c:pt idx="477">
                  <c:v>190</c:v>
                </c:pt>
                <c:pt idx="478">
                  <c:v>175</c:v>
                </c:pt>
                <c:pt idx="479">
                  <c:v>130</c:v>
                </c:pt>
                <c:pt idx="480">
                  <c:v>295</c:v>
                </c:pt>
                <c:pt idx="481">
                  <c:v>340</c:v>
                </c:pt>
                <c:pt idx="482">
                  <c:v>332</c:v>
                </c:pt>
                <c:pt idx="483">
                  <c:v>95</c:v>
                </c:pt>
                <c:pt idx="484">
                  <c:v>155</c:v>
                </c:pt>
                <c:pt idx="485">
                  <c:v>154</c:v>
                </c:pt>
                <c:pt idx="486">
                  <c:v>245.00000000000003</c:v>
                </c:pt>
                <c:pt idx="487">
                  <c:v>260</c:v>
                </c:pt>
                <c:pt idx="488">
                  <c:v>183</c:v>
                </c:pt>
                <c:pt idx="489">
                  <c:v>109.00000000000001</c:v>
                </c:pt>
                <c:pt idx="490">
                  <c:v>187</c:v>
                </c:pt>
                <c:pt idx="491">
                  <c:v>105</c:v>
                </c:pt>
                <c:pt idx="492">
                  <c:v>177</c:v>
                </c:pt>
                <c:pt idx="493">
                  <c:v>220.00000000000003</c:v>
                </c:pt>
                <c:pt idx="494">
                  <c:v>60</c:v>
                </c:pt>
                <c:pt idx="495">
                  <c:v>180</c:v>
                </c:pt>
                <c:pt idx="496">
                  <c:v>64</c:v>
                </c:pt>
                <c:pt idx="497">
                  <c:v>75</c:v>
                </c:pt>
                <c:pt idx="498">
                  <c:v>495</c:v>
                </c:pt>
                <c:pt idx="499">
                  <c:v>425</c:v>
                </c:pt>
                <c:pt idx="500">
                  <c:v>531</c:v>
                </c:pt>
                <c:pt idx="501">
                  <c:v>140</c:v>
                </c:pt>
                <c:pt idx="502">
                  <c:v>280</c:v>
                </c:pt>
                <c:pt idx="503">
                  <c:v>409.99999999999994</c:v>
                </c:pt>
                <c:pt idx="504">
                  <c:v>340</c:v>
                </c:pt>
                <c:pt idx="505">
                  <c:v>305</c:v>
                </c:pt>
                <c:pt idx="506">
                  <c:v>425</c:v>
                </c:pt>
                <c:pt idx="507">
                  <c:v>115.99999999999999</c:v>
                </c:pt>
                <c:pt idx="508">
                  <c:v>355</c:v>
                </c:pt>
                <c:pt idx="509">
                  <c:v>180</c:v>
                </c:pt>
                <c:pt idx="510">
                  <c:v>175</c:v>
                </c:pt>
                <c:pt idx="511">
                  <c:v>120</c:v>
                </c:pt>
                <c:pt idx="512">
                  <c:v>152</c:v>
                </c:pt>
                <c:pt idx="513">
                  <c:v>155</c:v>
                </c:pt>
                <c:pt idx="514">
                  <c:v>240</c:v>
                </c:pt>
                <c:pt idx="515">
                  <c:v>235</c:v>
                </c:pt>
                <c:pt idx="516">
                  <c:v>227.99999999999997</c:v>
                </c:pt>
                <c:pt idx="517">
                  <c:v>110.00000000000001</c:v>
                </c:pt>
                <c:pt idx="518">
                  <c:v>229.99999999999997</c:v>
                </c:pt>
                <c:pt idx="519">
                  <c:v>135</c:v>
                </c:pt>
                <c:pt idx="520">
                  <c:v>245.00000000000003</c:v>
                </c:pt>
                <c:pt idx="521">
                  <c:v>90</c:v>
                </c:pt>
                <c:pt idx="522">
                  <c:v>280</c:v>
                </c:pt>
                <c:pt idx="523">
                  <c:v>140</c:v>
                </c:pt>
                <c:pt idx="524">
                  <c:v>136</c:v>
                </c:pt>
                <c:pt idx="525">
                  <c:v>98.5</c:v>
                </c:pt>
                <c:pt idx="526">
                  <c:v>56.2</c:v>
                </c:pt>
                <c:pt idx="527">
                  <c:v>220.00000000000003</c:v>
                </c:pt>
                <c:pt idx="528">
                  <c:v>120</c:v>
                </c:pt>
                <c:pt idx="529">
                  <c:v>133</c:v>
                </c:pt>
                <c:pt idx="530">
                  <c:v>87</c:v>
                </c:pt>
                <c:pt idx="531">
                  <c:v>109.00000000000001</c:v>
                </c:pt>
                <c:pt idx="532">
                  <c:v>300</c:v>
                </c:pt>
                <c:pt idx="533">
                  <c:v>175</c:v>
                </c:pt>
                <c:pt idx="534">
                  <c:v>175</c:v>
                </c:pt>
                <c:pt idx="535">
                  <c:v>380</c:v>
                </c:pt>
                <c:pt idx="536">
                  <c:v>350</c:v>
                </c:pt>
                <c:pt idx="537">
                  <c:v>178</c:v>
                </c:pt>
                <c:pt idx="538">
                  <c:v>108</c:v>
                </c:pt>
                <c:pt idx="539">
                  <c:v>202.99999999999997</c:v>
                </c:pt>
                <c:pt idx="540">
                  <c:v>112.00000000000001</c:v>
                </c:pt>
                <c:pt idx="541">
                  <c:v>200</c:v>
                </c:pt>
                <c:pt idx="542">
                  <c:v>104</c:v>
                </c:pt>
                <c:pt idx="543">
                  <c:v>125</c:v>
                </c:pt>
                <c:pt idx="544">
                  <c:v>204.99999999999997</c:v>
                </c:pt>
                <c:pt idx="545">
                  <c:v>319</c:v>
                </c:pt>
                <c:pt idx="546">
                  <c:v>385</c:v>
                </c:pt>
                <c:pt idx="547">
                  <c:v>320</c:v>
                </c:pt>
                <c:pt idx="548">
                  <c:v>88.5</c:v>
                </c:pt>
                <c:pt idx="549">
                  <c:v>49</c:v>
                </c:pt>
                <c:pt idx="550">
                  <c:v>165</c:v>
                </c:pt>
                <c:pt idx="551">
                  <c:v>235</c:v>
                </c:pt>
                <c:pt idx="552">
                  <c:v>140</c:v>
                </c:pt>
                <c:pt idx="553">
                  <c:v>97</c:v>
                </c:pt>
                <c:pt idx="554">
                  <c:v>235</c:v>
                </c:pt>
                <c:pt idx="555">
                  <c:v>332</c:v>
                </c:pt>
                <c:pt idx="556">
                  <c:v>125</c:v>
                </c:pt>
                <c:pt idx="557">
                  <c:v>280</c:v>
                </c:pt>
                <c:pt idx="558">
                  <c:v>470</c:v>
                </c:pt>
                <c:pt idx="559">
                  <c:v>130</c:v>
                </c:pt>
                <c:pt idx="560">
                  <c:v>62</c:v>
                </c:pt>
                <c:pt idx="561">
                  <c:v>80</c:v>
                </c:pt>
                <c:pt idx="562">
                  <c:v>173</c:v>
                </c:pt>
                <c:pt idx="563">
                  <c:v>445</c:v>
                </c:pt>
                <c:pt idx="564">
                  <c:v>229.99999999999997</c:v>
                </c:pt>
                <c:pt idx="565">
                  <c:v>220.00000000000003</c:v>
                </c:pt>
                <c:pt idx="566">
                  <c:v>212</c:v>
                </c:pt>
                <c:pt idx="567">
                  <c:v>225</c:v>
                </c:pt>
                <c:pt idx="568">
                  <c:v>190</c:v>
                </c:pt>
                <c:pt idx="569">
                  <c:v>440.00000000000006</c:v>
                </c:pt>
                <c:pt idx="570">
                  <c:v>175</c:v>
                </c:pt>
                <c:pt idx="571">
                  <c:v>280</c:v>
                </c:pt>
                <c:pt idx="572">
                  <c:v>463</c:v>
                </c:pt>
                <c:pt idx="573">
                  <c:v>132</c:v>
                </c:pt>
                <c:pt idx="574">
                  <c:v>115.99999999999999</c:v>
                </c:pt>
                <c:pt idx="575">
                  <c:v>27</c:v>
                </c:pt>
                <c:pt idx="576">
                  <c:v>27.75</c:v>
                </c:pt>
                <c:pt idx="577">
                  <c:v>179</c:v>
                </c:pt>
                <c:pt idx="578">
                  <c:v>155</c:v>
                </c:pt>
                <c:pt idx="579">
                  <c:v>155</c:v>
                </c:pt>
                <c:pt idx="580">
                  <c:v>335</c:v>
                </c:pt>
                <c:pt idx="581">
                  <c:v>350</c:v>
                </c:pt>
                <c:pt idx="582">
                  <c:v>480</c:v>
                </c:pt>
                <c:pt idx="583">
                  <c:v>150</c:v>
                </c:pt>
                <c:pt idx="584">
                  <c:v>278</c:v>
                </c:pt>
                <c:pt idx="585">
                  <c:v>225</c:v>
                </c:pt>
                <c:pt idx="586">
                  <c:v>254.99999999999997</c:v>
                </c:pt>
                <c:pt idx="587">
                  <c:v>125</c:v>
                </c:pt>
                <c:pt idx="588">
                  <c:v>85</c:v>
                </c:pt>
                <c:pt idx="589">
                  <c:v>525</c:v>
                </c:pt>
                <c:pt idx="590">
                  <c:v>130</c:v>
                </c:pt>
                <c:pt idx="591">
                  <c:v>75</c:v>
                </c:pt>
                <c:pt idx="592">
                  <c:v>365</c:v>
                </c:pt>
                <c:pt idx="593">
                  <c:v>165</c:v>
                </c:pt>
                <c:pt idx="594">
                  <c:v>125</c:v>
                </c:pt>
                <c:pt idx="595">
                  <c:v>142</c:v>
                </c:pt>
                <c:pt idx="596">
                  <c:v>127</c:v>
                </c:pt>
                <c:pt idx="597">
                  <c:v>165</c:v>
                </c:pt>
                <c:pt idx="598">
                  <c:v>124</c:v>
                </c:pt>
                <c:pt idx="599">
                  <c:v>270</c:v>
                </c:pt>
                <c:pt idx="600">
                  <c:v>198</c:v>
                </c:pt>
                <c:pt idx="601">
                  <c:v>250</c:v>
                </c:pt>
                <c:pt idx="602">
                  <c:v>229</c:v>
                </c:pt>
                <c:pt idx="603">
                  <c:v>298</c:v>
                </c:pt>
                <c:pt idx="604">
                  <c:v>135</c:v>
                </c:pt>
                <c:pt idx="605">
                  <c:v>137</c:v>
                </c:pt>
                <c:pt idx="606">
                  <c:v>155</c:v>
                </c:pt>
                <c:pt idx="607">
                  <c:v>425</c:v>
                </c:pt>
                <c:pt idx="608">
                  <c:v>128</c:v>
                </c:pt>
                <c:pt idx="609">
                  <c:v>195</c:v>
                </c:pt>
                <c:pt idx="610">
                  <c:v>235</c:v>
                </c:pt>
                <c:pt idx="611">
                  <c:v>500</c:v>
                </c:pt>
                <c:pt idx="612">
                  <c:v>99</c:v>
                </c:pt>
                <c:pt idx="613">
                  <c:v>195</c:v>
                </c:pt>
                <c:pt idx="614">
                  <c:v>330</c:v>
                </c:pt>
                <c:pt idx="615">
                  <c:v>475</c:v>
                </c:pt>
                <c:pt idx="616">
                  <c:v>150</c:v>
                </c:pt>
                <c:pt idx="617">
                  <c:v>154</c:v>
                </c:pt>
                <c:pt idx="618">
                  <c:v>127</c:v>
                </c:pt>
                <c:pt idx="619">
                  <c:v>117</c:v>
                </c:pt>
                <c:pt idx="620">
                  <c:v>180</c:v>
                </c:pt>
                <c:pt idx="621">
                  <c:v>80</c:v>
                </c:pt>
                <c:pt idx="622">
                  <c:v>176</c:v>
                </c:pt>
                <c:pt idx="623">
                  <c:v>222.00000000000003</c:v>
                </c:pt>
                <c:pt idx="624">
                  <c:v>124</c:v>
                </c:pt>
                <c:pt idx="625">
                  <c:v>112.00000000000001</c:v>
                </c:pt>
                <c:pt idx="626">
                  <c:v>190</c:v>
                </c:pt>
                <c:pt idx="627">
                  <c:v>135</c:v>
                </c:pt>
                <c:pt idx="628">
                  <c:v>222.00000000000003</c:v>
                </c:pt>
                <c:pt idx="629">
                  <c:v>90</c:v>
                </c:pt>
                <c:pt idx="630">
                  <c:v>175</c:v>
                </c:pt>
                <c:pt idx="631">
                  <c:v>66.989999999999995</c:v>
                </c:pt>
                <c:pt idx="632">
                  <c:v>295</c:v>
                </c:pt>
                <c:pt idx="633">
                  <c:v>204</c:v>
                </c:pt>
                <c:pt idx="634">
                  <c:v>224.00000000000003</c:v>
                </c:pt>
                <c:pt idx="635">
                  <c:v>131</c:v>
                </c:pt>
                <c:pt idx="636">
                  <c:v>170</c:v>
                </c:pt>
                <c:pt idx="637">
                  <c:v>119</c:v>
                </c:pt>
                <c:pt idx="638">
                  <c:v>175</c:v>
                </c:pt>
                <c:pt idx="639">
                  <c:v>112.00000000000001</c:v>
                </c:pt>
                <c:pt idx="640">
                  <c:v>92</c:v>
                </c:pt>
                <c:pt idx="641">
                  <c:v>90</c:v>
                </c:pt>
                <c:pt idx="642">
                  <c:v>229.99999999999997</c:v>
                </c:pt>
                <c:pt idx="643">
                  <c:v>158</c:v>
                </c:pt>
                <c:pt idx="644">
                  <c:v>425</c:v>
                </c:pt>
                <c:pt idx="645">
                  <c:v>168</c:v>
                </c:pt>
                <c:pt idx="646">
                  <c:v>455</c:v>
                </c:pt>
                <c:pt idx="647">
                  <c:v>285</c:v>
                </c:pt>
                <c:pt idx="648">
                  <c:v>235</c:v>
                </c:pt>
                <c:pt idx="649">
                  <c:v>229.99999999999997</c:v>
                </c:pt>
                <c:pt idx="650">
                  <c:v>225.99999999999997</c:v>
                </c:pt>
                <c:pt idx="651">
                  <c:v>478</c:v>
                </c:pt>
                <c:pt idx="652">
                  <c:v>200</c:v>
                </c:pt>
                <c:pt idx="653">
                  <c:v>375</c:v>
                </c:pt>
                <c:pt idx="654">
                  <c:v>616</c:v>
                </c:pt>
                <c:pt idx="655">
                  <c:v>530</c:v>
                </c:pt>
                <c:pt idx="656">
                  <c:v>75</c:v>
                </c:pt>
                <c:pt idx="657">
                  <c:v>125</c:v>
                </c:pt>
                <c:pt idx="658">
                  <c:v>200</c:v>
                </c:pt>
                <c:pt idx="659">
                  <c:v>130</c:v>
                </c:pt>
                <c:pt idx="660">
                  <c:v>175</c:v>
                </c:pt>
                <c:pt idx="661">
                  <c:v>200</c:v>
                </c:pt>
                <c:pt idx="662">
                  <c:v>178</c:v>
                </c:pt>
                <c:pt idx="663">
                  <c:v>114.99999999999999</c:v>
                </c:pt>
                <c:pt idx="664">
                  <c:v>165</c:v>
                </c:pt>
                <c:pt idx="665">
                  <c:v>21</c:v>
                </c:pt>
                <c:pt idx="666">
                  <c:v>275</c:v>
                </c:pt>
                <c:pt idx="667">
                  <c:v>272</c:v>
                </c:pt>
                <c:pt idx="668">
                  <c:v>240</c:v>
                </c:pt>
                <c:pt idx="669">
                  <c:v>409.99999999999994</c:v>
                </c:pt>
                <c:pt idx="670">
                  <c:v>112.00000000000001</c:v>
                </c:pt>
                <c:pt idx="671">
                  <c:v>65</c:v>
                </c:pt>
                <c:pt idx="672">
                  <c:v>750</c:v>
                </c:pt>
                <c:pt idx="673">
                  <c:v>1100</c:v>
                </c:pt>
                <c:pt idx="674">
                  <c:v>126</c:v>
                </c:pt>
                <c:pt idx="675">
                  <c:v>180</c:v>
                </c:pt>
                <c:pt idx="676">
                  <c:v>590</c:v>
                </c:pt>
                <c:pt idx="677">
                  <c:v>290</c:v>
                </c:pt>
                <c:pt idx="678">
                  <c:v>159</c:v>
                </c:pt>
                <c:pt idx="679">
                  <c:v>221</c:v>
                </c:pt>
                <c:pt idx="680">
                  <c:v>148</c:v>
                </c:pt>
                <c:pt idx="681">
                  <c:v>98</c:v>
                </c:pt>
                <c:pt idx="682">
                  <c:v>204</c:v>
                </c:pt>
                <c:pt idx="683">
                  <c:v>150</c:v>
                </c:pt>
                <c:pt idx="684">
                  <c:v>149</c:v>
                </c:pt>
                <c:pt idx="685">
                  <c:v>120</c:v>
                </c:pt>
                <c:pt idx="686">
                  <c:v>86</c:v>
                </c:pt>
                <c:pt idx="687">
                  <c:v>89.5</c:v>
                </c:pt>
                <c:pt idx="688">
                  <c:v>200</c:v>
                </c:pt>
                <c:pt idx="689">
                  <c:v>185</c:v>
                </c:pt>
                <c:pt idx="690">
                  <c:v>265</c:v>
                </c:pt>
                <c:pt idx="691">
                  <c:v>150</c:v>
                </c:pt>
                <c:pt idx="692">
                  <c:v>175</c:v>
                </c:pt>
                <c:pt idx="693">
                  <c:v>132</c:v>
                </c:pt>
                <c:pt idx="694">
                  <c:v>80</c:v>
                </c:pt>
                <c:pt idx="695">
                  <c:v>120</c:v>
                </c:pt>
                <c:pt idx="696">
                  <c:v>650</c:v>
                </c:pt>
                <c:pt idx="697">
                  <c:v>117</c:v>
                </c:pt>
                <c:pt idx="698">
                  <c:v>114.99999999999999</c:v>
                </c:pt>
                <c:pt idx="699">
                  <c:v>248</c:v>
                </c:pt>
                <c:pt idx="700">
                  <c:v>135</c:v>
                </c:pt>
                <c:pt idx="701">
                  <c:v>114.99999999999999</c:v>
                </c:pt>
                <c:pt idx="702">
                  <c:v>295</c:v>
                </c:pt>
                <c:pt idx="703">
                  <c:v>340</c:v>
                </c:pt>
                <c:pt idx="704">
                  <c:v>280</c:v>
                </c:pt>
                <c:pt idx="705">
                  <c:v>215</c:v>
                </c:pt>
                <c:pt idx="706">
                  <c:v>176</c:v>
                </c:pt>
                <c:pt idx="707">
                  <c:v>345</c:v>
                </c:pt>
                <c:pt idx="708">
                  <c:v>330</c:v>
                </c:pt>
                <c:pt idx="709">
                  <c:v>175</c:v>
                </c:pt>
                <c:pt idx="710">
                  <c:v>278</c:v>
                </c:pt>
                <c:pt idx="711">
                  <c:v>142</c:v>
                </c:pt>
                <c:pt idx="712">
                  <c:v>240</c:v>
                </c:pt>
                <c:pt idx="713">
                  <c:v>227.99999999999997</c:v>
                </c:pt>
                <c:pt idx="714">
                  <c:v>190</c:v>
                </c:pt>
                <c:pt idx="715">
                  <c:v>325</c:v>
                </c:pt>
                <c:pt idx="716">
                  <c:v>160</c:v>
                </c:pt>
                <c:pt idx="717">
                  <c:v>445</c:v>
                </c:pt>
                <c:pt idx="718">
                  <c:v>82</c:v>
                </c:pt>
                <c:pt idx="719">
                  <c:v>50</c:v>
                </c:pt>
                <c:pt idx="720">
                  <c:v>52</c:v>
                </c:pt>
                <c:pt idx="721">
                  <c:v>28</c:v>
                </c:pt>
                <c:pt idx="722">
                  <c:v>29</c:v>
                </c:pt>
                <c:pt idx="723">
                  <c:v>97</c:v>
                </c:pt>
                <c:pt idx="724">
                  <c:v>80</c:v>
                </c:pt>
                <c:pt idx="725">
                  <c:v>145</c:v>
                </c:pt>
                <c:pt idx="726">
                  <c:v>55</c:v>
                </c:pt>
                <c:pt idx="727">
                  <c:v>110.00000000000001</c:v>
                </c:pt>
                <c:pt idx="728">
                  <c:v>140</c:v>
                </c:pt>
                <c:pt idx="729">
                  <c:v>142</c:v>
                </c:pt>
                <c:pt idx="730">
                  <c:v>295</c:v>
                </c:pt>
                <c:pt idx="731">
                  <c:v>260</c:v>
                </c:pt>
                <c:pt idx="732">
                  <c:v>110.00000000000001</c:v>
                </c:pt>
                <c:pt idx="733">
                  <c:v>75</c:v>
                </c:pt>
                <c:pt idx="734">
                  <c:v>130</c:v>
                </c:pt>
                <c:pt idx="735">
                  <c:v>149</c:v>
                </c:pt>
                <c:pt idx="736">
                  <c:v>119</c:v>
                </c:pt>
                <c:pt idx="737">
                  <c:v>114.99999999999999</c:v>
                </c:pt>
                <c:pt idx="738">
                  <c:v>99.5</c:v>
                </c:pt>
                <c:pt idx="739">
                  <c:v>78</c:v>
                </c:pt>
                <c:pt idx="740">
                  <c:v>114.99999999999999</c:v>
                </c:pt>
                <c:pt idx="741">
                  <c:v>80</c:v>
                </c:pt>
                <c:pt idx="742">
                  <c:v>220.00000000000003</c:v>
                </c:pt>
                <c:pt idx="743">
                  <c:v>155</c:v>
                </c:pt>
                <c:pt idx="744">
                  <c:v>155</c:v>
                </c:pt>
                <c:pt idx="745">
                  <c:v>90</c:v>
                </c:pt>
                <c:pt idx="746">
                  <c:v>90</c:v>
                </c:pt>
                <c:pt idx="747">
                  <c:v>85</c:v>
                </c:pt>
                <c:pt idx="748">
                  <c:v>300</c:v>
                </c:pt>
                <c:pt idx="749">
                  <c:v>212</c:v>
                </c:pt>
                <c:pt idx="750">
                  <c:v>105</c:v>
                </c:pt>
                <c:pt idx="751">
                  <c:v>165</c:v>
                </c:pt>
                <c:pt idx="752">
                  <c:v>150</c:v>
                </c:pt>
                <c:pt idx="753">
                  <c:v>340</c:v>
                </c:pt>
                <c:pt idx="754">
                  <c:v>350</c:v>
                </c:pt>
                <c:pt idx="755">
                  <c:v>315</c:v>
                </c:pt>
                <c:pt idx="756">
                  <c:v>525</c:v>
                </c:pt>
                <c:pt idx="757">
                  <c:v>278</c:v>
                </c:pt>
                <c:pt idx="758">
                  <c:v>72</c:v>
                </c:pt>
                <c:pt idx="759">
                  <c:v>155</c:v>
                </c:pt>
                <c:pt idx="760">
                  <c:v>150</c:v>
                </c:pt>
                <c:pt idx="761">
                  <c:v>305</c:v>
                </c:pt>
                <c:pt idx="762">
                  <c:v>383</c:v>
                </c:pt>
                <c:pt idx="763">
                  <c:v>225</c:v>
                </c:pt>
                <c:pt idx="764">
                  <c:v>140</c:v>
                </c:pt>
                <c:pt idx="765">
                  <c:v>375</c:v>
                </c:pt>
                <c:pt idx="766">
                  <c:v>151</c:v>
                </c:pt>
                <c:pt idx="767">
                  <c:v>270</c:v>
                </c:pt>
                <c:pt idx="768">
                  <c:v>335</c:v>
                </c:pt>
                <c:pt idx="769">
                  <c:v>150</c:v>
                </c:pt>
                <c:pt idx="770">
                  <c:v>220.00000000000003</c:v>
                </c:pt>
                <c:pt idx="771">
                  <c:v>254.99999999999997</c:v>
                </c:pt>
                <c:pt idx="772">
                  <c:v>45</c:v>
                </c:pt>
                <c:pt idx="773">
                  <c:v>118</c:v>
                </c:pt>
                <c:pt idx="774">
                  <c:v>85</c:v>
                </c:pt>
                <c:pt idx="775">
                  <c:v>149</c:v>
                </c:pt>
                <c:pt idx="776">
                  <c:v>650</c:v>
                </c:pt>
                <c:pt idx="777">
                  <c:v>118</c:v>
                </c:pt>
                <c:pt idx="778">
                  <c:v>80</c:v>
                </c:pt>
                <c:pt idx="779">
                  <c:v>142</c:v>
                </c:pt>
                <c:pt idx="780">
                  <c:v>500</c:v>
                </c:pt>
                <c:pt idx="781">
                  <c:v>172</c:v>
                </c:pt>
                <c:pt idx="782">
                  <c:v>195</c:v>
                </c:pt>
                <c:pt idx="783">
                  <c:v>75</c:v>
                </c:pt>
                <c:pt idx="784">
                  <c:v>172</c:v>
                </c:pt>
                <c:pt idx="785">
                  <c:v>250</c:v>
                </c:pt>
                <c:pt idx="786">
                  <c:v>170</c:v>
                </c:pt>
                <c:pt idx="787">
                  <c:v>113.99999999999999</c:v>
                </c:pt>
                <c:pt idx="788">
                  <c:v>135</c:v>
                </c:pt>
                <c:pt idx="789">
                  <c:v>27.1</c:v>
                </c:pt>
                <c:pt idx="790">
                  <c:v>140</c:v>
                </c:pt>
                <c:pt idx="791">
                  <c:v>125</c:v>
                </c:pt>
                <c:pt idx="792">
                  <c:v>118</c:v>
                </c:pt>
                <c:pt idx="793">
                  <c:v>110.00000000000001</c:v>
                </c:pt>
                <c:pt idx="794">
                  <c:v>121</c:v>
                </c:pt>
                <c:pt idx="795">
                  <c:v>345</c:v>
                </c:pt>
                <c:pt idx="796">
                  <c:v>195</c:v>
                </c:pt>
                <c:pt idx="797">
                  <c:v>365</c:v>
                </c:pt>
                <c:pt idx="798">
                  <c:v>229.99999999999997</c:v>
                </c:pt>
                <c:pt idx="799">
                  <c:v>340</c:v>
                </c:pt>
                <c:pt idx="800">
                  <c:v>113.99999999999999</c:v>
                </c:pt>
                <c:pt idx="801">
                  <c:v>95.75</c:v>
                </c:pt>
                <c:pt idx="802">
                  <c:v>305</c:v>
                </c:pt>
                <c:pt idx="803">
                  <c:v>235</c:v>
                </c:pt>
                <c:pt idx="804">
                  <c:v>105</c:v>
                </c:pt>
                <c:pt idx="805">
                  <c:v>102</c:v>
                </c:pt>
                <c:pt idx="806">
                  <c:v>108</c:v>
                </c:pt>
                <c:pt idx="807">
                  <c:v>175</c:v>
                </c:pt>
                <c:pt idx="808">
                  <c:v>245.00000000000003</c:v>
                </c:pt>
                <c:pt idx="809">
                  <c:v>600</c:v>
                </c:pt>
                <c:pt idx="810">
                  <c:v>168</c:v>
                </c:pt>
                <c:pt idx="811">
                  <c:v>126</c:v>
                </c:pt>
                <c:pt idx="812">
                  <c:v>182</c:v>
                </c:pt>
                <c:pt idx="813">
                  <c:v>258</c:v>
                </c:pt>
                <c:pt idx="814">
                  <c:v>175</c:v>
                </c:pt>
                <c:pt idx="815">
                  <c:v>260</c:v>
                </c:pt>
                <c:pt idx="816">
                  <c:v>290</c:v>
                </c:pt>
                <c:pt idx="817">
                  <c:v>140</c:v>
                </c:pt>
                <c:pt idx="818">
                  <c:v>295</c:v>
                </c:pt>
                <c:pt idx="819">
                  <c:v>225</c:v>
                </c:pt>
                <c:pt idx="820">
                  <c:v>140</c:v>
                </c:pt>
                <c:pt idx="821">
                  <c:v>126</c:v>
                </c:pt>
                <c:pt idx="822">
                  <c:v>170</c:v>
                </c:pt>
                <c:pt idx="823">
                  <c:v>143</c:v>
                </c:pt>
                <c:pt idx="824">
                  <c:v>130</c:v>
                </c:pt>
                <c:pt idx="825">
                  <c:v>132</c:v>
                </c:pt>
                <c:pt idx="826">
                  <c:v>200</c:v>
                </c:pt>
                <c:pt idx="827">
                  <c:v>143</c:v>
                </c:pt>
                <c:pt idx="828">
                  <c:v>346</c:v>
                </c:pt>
                <c:pt idx="829">
                  <c:v>225</c:v>
                </c:pt>
                <c:pt idx="830">
                  <c:v>170</c:v>
                </c:pt>
                <c:pt idx="831">
                  <c:v>180</c:v>
                </c:pt>
                <c:pt idx="832">
                  <c:v>135</c:v>
                </c:pt>
                <c:pt idx="833">
                  <c:v>540</c:v>
                </c:pt>
                <c:pt idx="834">
                  <c:v>155</c:v>
                </c:pt>
                <c:pt idx="835">
                  <c:v>160</c:v>
                </c:pt>
                <c:pt idx="836">
                  <c:v>209</c:v>
                </c:pt>
                <c:pt idx="837">
                  <c:v>175</c:v>
                </c:pt>
                <c:pt idx="838">
                  <c:v>138</c:v>
                </c:pt>
                <c:pt idx="839">
                  <c:v>225</c:v>
                </c:pt>
                <c:pt idx="840">
                  <c:v>240</c:v>
                </c:pt>
                <c:pt idx="841">
                  <c:v>172</c:v>
                </c:pt>
                <c:pt idx="842">
                  <c:v>88</c:v>
                </c:pt>
                <c:pt idx="843">
                  <c:v>315</c:v>
                </c:pt>
                <c:pt idx="844">
                  <c:v>172</c:v>
                </c:pt>
                <c:pt idx="845">
                  <c:v>147</c:v>
                </c:pt>
                <c:pt idx="846">
                  <c:v>110.00000000000001</c:v>
                </c:pt>
                <c:pt idx="847">
                  <c:v>132</c:v>
                </c:pt>
                <c:pt idx="848">
                  <c:v>130</c:v>
                </c:pt>
                <c:pt idx="849">
                  <c:v>135</c:v>
                </c:pt>
                <c:pt idx="850">
                  <c:v>300</c:v>
                </c:pt>
                <c:pt idx="851">
                  <c:v>160</c:v>
                </c:pt>
                <c:pt idx="852">
                  <c:v>300</c:v>
                </c:pt>
                <c:pt idx="853">
                  <c:v>90</c:v>
                </c:pt>
                <c:pt idx="854">
                  <c:v>175</c:v>
                </c:pt>
                <c:pt idx="855">
                  <c:v>200</c:v>
                </c:pt>
                <c:pt idx="856">
                  <c:v>180</c:v>
                </c:pt>
                <c:pt idx="857">
                  <c:v>160</c:v>
                </c:pt>
                <c:pt idx="858">
                  <c:v>140</c:v>
                </c:pt>
                <c:pt idx="859">
                  <c:v>180</c:v>
                </c:pt>
                <c:pt idx="860">
                  <c:v>270</c:v>
                </c:pt>
                <c:pt idx="861">
                  <c:v>155</c:v>
                </c:pt>
                <c:pt idx="862">
                  <c:v>114.99999999999999</c:v>
                </c:pt>
                <c:pt idx="863">
                  <c:v>149</c:v>
                </c:pt>
                <c:pt idx="864">
                  <c:v>191</c:v>
                </c:pt>
                <c:pt idx="865">
                  <c:v>105</c:v>
                </c:pt>
                <c:pt idx="866">
                  <c:v>214</c:v>
                </c:pt>
                <c:pt idx="867">
                  <c:v>102</c:v>
                </c:pt>
                <c:pt idx="868">
                  <c:v>55.6</c:v>
                </c:pt>
                <c:pt idx="869">
                  <c:v>250</c:v>
                </c:pt>
                <c:pt idx="870">
                  <c:v>200</c:v>
                </c:pt>
                <c:pt idx="871">
                  <c:v>220.00000000000003</c:v>
                </c:pt>
                <c:pt idx="872">
                  <c:v>165</c:v>
                </c:pt>
                <c:pt idx="873">
                  <c:v>160</c:v>
                </c:pt>
                <c:pt idx="874">
                  <c:v>85</c:v>
                </c:pt>
                <c:pt idx="875">
                  <c:v>140</c:v>
                </c:pt>
                <c:pt idx="876">
                  <c:v>209</c:v>
                </c:pt>
                <c:pt idx="877">
                  <c:v>250.99999999999997</c:v>
                </c:pt>
                <c:pt idx="878">
                  <c:v>169</c:v>
                </c:pt>
                <c:pt idx="879">
                  <c:v>98.1</c:v>
                </c:pt>
                <c:pt idx="880">
                  <c:v>200</c:v>
                </c:pt>
                <c:pt idx="881">
                  <c:v>195</c:v>
                </c:pt>
                <c:pt idx="882">
                  <c:v>210</c:v>
                </c:pt>
                <c:pt idx="883">
                  <c:v>155</c:v>
                </c:pt>
                <c:pt idx="884">
                  <c:v>198</c:v>
                </c:pt>
                <c:pt idx="885">
                  <c:v>204.99999999999997</c:v>
                </c:pt>
                <c:pt idx="886">
                  <c:v>140</c:v>
                </c:pt>
                <c:pt idx="887">
                  <c:v>140</c:v>
                </c:pt>
                <c:pt idx="888">
                  <c:v>236</c:v>
                </c:pt>
                <c:pt idx="889">
                  <c:v>165</c:v>
                </c:pt>
                <c:pt idx="890">
                  <c:v>265</c:v>
                </c:pt>
                <c:pt idx="891">
                  <c:v>263</c:v>
                </c:pt>
                <c:pt idx="892">
                  <c:v>225</c:v>
                </c:pt>
                <c:pt idx="893">
                  <c:v>254.99999999999997</c:v>
                </c:pt>
                <c:pt idx="894">
                  <c:v>114.99999999999999</c:v>
                </c:pt>
                <c:pt idx="895">
                  <c:v>145</c:v>
                </c:pt>
                <c:pt idx="896">
                  <c:v>260</c:v>
                </c:pt>
                <c:pt idx="897">
                  <c:v>155</c:v>
                </c:pt>
                <c:pt idx="898">
                  <c:v>120</c:v>
                </c:pt>
                <c:pt idx="899">
                  <c:v>155</c:v>
                </c:pt>
                <c:pt idx="900">
                  <c:v>165</c:v>
                </c:pt>
                <c:pt idx="901">
                  <c:v>105</c:v>
                </c:pt>
                <c:pt idx="902">
                  <c:v>129</c:v>
                </c:pt>
                <c:pt idx="903">
                  <c:v>55.5</c:v>
                </c:pt>
                <c:pt idx="904">
                  <c:v>126</c:v>
                </c:pt>
                <c:pt idx="905">
                  <c:v>191</c:v>
                </c:pt>
                <c:pt idx="906">
                  <c:v>220.00000000000003</c:v>
                </c:pt>
                <c:pt idx="907">
                  <c:v>198</c:v>
                </c:pt>
                <c:pt idx="908">
                  <c:v>111.00000000000001</c:v>
                </c:pt>
                <c:pt idx="909">
                  <c:v>225</c:v>
                </c:pt>
                <c:pt idx="910">
                  <c:v>105</c:v>
                </c:pt>
                <c:pt idx="911">
                  <c:v>260</c:v>
                </c:pt>
                <c:pt idx="912">
                  <c:v>104</c:v>
                </c:pt>
                <c:pt idx="913">
                  <c:v>125</c:v>
                </c:pt>
                <c:pt idx="914">
                  <c:v>340</c:v>
                </c:pt>
                <c:pt idx="915">
                  <c:v>125</c:v>
                </c:pt>
                <c:pt idx="916">
                  <c:v>41.5</c:v>
                </c:pt>
                <c:pt idx="917">
                  <c:v>75</c:v>
                </c:pt>
                <c:pt idx="918">
                  <c:v>170</c:v>
                </c:pt>
                <c:pt idx="919">
                  <c:v>87</c:v>
                </c:pt>
                <c:pt idx="920">
                  <c:v>125</c:v>
                </c:pt>
                <c:pt idx="921">
                  <c:v>235</c:v>
                </c:pt>
                <c:pt idx="922">
                  <c:v>173</c:v>
                </c:pt>
                <c:pt idx="923">
                  <c:v>97</c:v>
                </c:pt>
                <c:pt idx="924">
                  <c:v>135</c:v>
                </c:pt>
                <c:pt idx="925">
                  <c:v>132</c:v>
                </c:pt>
                <c:pt idx="926">
                  <c:v>71.5</c:v>
                </c:pt>
                <c:pt idx="927">
                  <c:v>78</c:v>
                </c:pt>
                <c:pt idx="928">
                  <c:v>550</c:v>
                </c:pt>
                <c:pt idx="929">
                  <c:v>229.99999999999997</c:v>
                </c:pt>
                <c:pt idx="930">
                  <c:v>43</c:v>
                </c:pt>
                <c:pt idx="931">
                  <c:v>98.5</c:v>
                </c:pt>
                <c:pt idx="932">
                  <c:v>80</c:v>
                </c:pt>
                <c:pt idx="933">
                  <c:v>265</c:v>
                </c:pt>
                <c:pt idx="934">
                  <c:v>235</c:v>
                </c:pt>
                <c:pt idx="935">
                  <c:v>129</c:v>
                </c:pt>
                <c:pt idx="936">
                  <c:v>183</c:v>
                </c:pt>
                <c:pt idx="937">
                  <c:v>139</c:v>
                </c:pt>
                <c:pt idx="938">
                  <c:v>112.00000000000001</c:v>
                </c:pt>
                <c:pt idx="939">
                  <c:v>65</c:v>
                </c:pt>
                <c:pt idx="940">
                  <c:v>150</c:v>
                </c:pt>
                <c:pt idx="941">
                  <c:v>190</c:v>
                </c:pt>
                <c:pt idx="942">
                  <c:v>235</c:v>
                </c:pt>
                <c:pt idx="943">
                  <c:v>60</c:v>
                </c:pt>
                <c:pt idx="944">
                  <c:v>200</c:v>
                </c:pt>
                <c:pt idx="945">
                  <c:v>157</c:v>
                </c:pt>
                <c:pt idx="946">
                  <c:v>144</c:v>
                </c:pt>
                <c:pt idx="947">
                  <c:v>126</c:v>
                </c:pt>
                <c:pt idx="948">
                  <c:v>105</c:v>
                </c:pt>
                <c:pt idx="949">
                  <c:v>644</c:v>
                </c:pt>
                <c:pt idx="950">
                  <c:v>756</c:v>
                </c:pt>
                <c:pt idx="951">
                  <c:v>380</c:v>
                </c:pt>
                <c:pt idx="952">
                  <c:v>675</c:v>
                </c:pt>
                <c:pt idx="953">
                  <c:v>64.5</c:v>
                </c:pt>
                <c:pt idx="954">
                  <c:v>175</c:v>
                </c:pt>
                <c:pt idx="955">
                  <c:v>154</c:v>
                </c:pt>
                <c:pt idx="956">
                  <c:v>140</c:v>
                </c:pt>
                <c:pt idx="957">
                  <c:v>97</c:v>
                </c:pt>
                <c:pt idx="958">
                  <c:v>135</c:v>
                </c:pt>
                <c:pt idx="959">
                  <c:v>175</c:v>
                </c:pt>
                <c:pt idx="960">
                  <c:v>220.00000000000003</c:v>
                </c:pt>
                <c:pt idx="961">
                  <c:v>245.00000000000003</c:v>
                </c:pt>
                <c:pt idx="962">
                  <c:v>150</c:v>
                </c:pt>
                <c:pt idx="963">
                  <c:v>240</c:v>
                </c:pt>
                <c:pt idx="964">
                  <c:v>245.00000000000003</c:v>
                </c:pt>
                <c:pt idx="965">
                  <c:v>300</c:v>
                </c:pt>
                <c:pt idx="966">
                  <c:v>165</c:v>
                </c:pt>
                <c:pt idx="967">
                  <c:v>88</c:v>
                </c:pt>
                <c:pt idx="968">
                  <c:v>88</c:v>
                </c:pt>
                <c:pt idx="969">
                  <c:v>128</c:v>
                </c:pt>
                <c:pt idx="970">
                  <c:v>134</c:v>
                </c:pt>
                <c:pt idx="971">
                  <c:v>132</c:v>
                </c:pt>
                <c:pt idx="972">
                  <c:v>112.99999999999999</c:v>
                </c:pt>
                <c:pt idx="973">
                  <c:v>138</c:v>
                </c:pt>
                <c:pt idx="974">
                  <c:v>115.99999999999999</c:v>
                </c:pt>
                <c:pt idx="975">
                  <c:v>233</c:v>
                </c:pt>
                <c:pt idx="976">
                  <c:v>305</c:v>
                </c:pt>
                <c:pt idx="977">
                  <c:v>125</c:v>
                </c:pt>
                <c:pt idx="978">
                  <c:v>125</c:v>
                </c:pt>
                <c:pt idx="979">
                  <c:v>105</c:v>
                </c:pt>
                <c:pt idx="980">
                  <c:v>125</c:v>
                </c:pt>
                <c:pt idx="981">
                  <c:v>110.00000000000001</c:v>
                </c:pt>
                <c:pt idx="982">
                  <c:v>130</c:v>
                </c:pt>
                <c:pt idx="983">
                  <c:v>227.99999999999997</c:v>
                </c:pt>
                <c:pt idx="984">
                  <c:v>120</c:v>
                </c:pt>
                <c:pt idx="985">
                  <c:v>122</c:v>
                </c:pt>
                <c:pt idx="986">
                  <c:v>110.00000000000001</c:v>
                </c:pt>
                <c:pt idx="987">
                  <c:v>114.99999999999999</c:v>
                </c:pt>
                <c:pt idx="988">
                  <c:v>120</c:v>
                </c:pt>
                <c:pt idx="989">
                  <c:v>140</c:v>
                </c:pt>
                <c:pt idx="990">
                  <c:v>110.00000000000001</c:v>
                </c:pt>
                <c:pt idx="991">
                  <c:v>100</c:v>
                </c:pt>
                <c:pt idx="992">
                  <c:v>152</c:v>
                </c:pt>
                <c:pt idx="993">
                  <c:v>180</c:v>
                </c:pt>
                <c:pt idx="994">
                  <c:v>160</c:v>
                </c:pt>
                <c:pt idx="995">
                  <c:v>155</c:v>
                </c:pt>
                <c:pt idx="996">
                  <c:v>130</c:v>
                </c:pt>
                <c:pt idx="997">
                  <c:v>225</c:v>
                </c:pt>
                <c:pt idx="998">
                  <c:v>479</c:v>
                </c:pt>
                <c:pt idx="999">
                  <c:v>125</c:v>
                </c:pt>
                <c:pt idx="1000">
                  <c:v>140</c:v>
                </c:pt>
                <c:pt idx="1001">
                  <c:v>138</c:v>
                </c:pt>
                <c:pt idx="1002">
                  <c:v>130</c:v>
                </c:pt>
                <c:pt idx="1003">
                  <c:v>100</c:v>
                </c:pt>
                <c:pt idx="1004">
                  <c:v>100</c:v>
                </c:pt>
                <c:pt idx="1005">
                  <c:v>95</c:v>
                </c:pt>
                <c:pt idx="1006">
                  <c:v>185</c:v>
                </c:pt>
                <c:pt idx="1007">
                  <c:v>165</c:v>
                </c:pt>
                <c:pt idx="1008">
                  <c:v>132</c:v>
                </c:pt>
                <c:pt idx="1009">
                  <c:v>102</c:v>
                </c:pt>
                <c:pt idx="1010">
                  <c:v>188</c:v>
                </c:pt>
                <c:pt idx="1011">
                  <c:v>215</c:v>
                </c:pt>
                <c:pt idx="1012">
                  <c:v>258</c:v>
                </c:pt>
                <c:pt idx="1013">
                  <c:v>225</c:v>
                </c:pt>
                <c:pt idx="1014">
                  <c:v>175</c:v>
                </c:pt>
                <c:pt idx="1015">
                  <c:v>93</c:v>
                </c:pt>
                <c:pt idx="1016">
                  <c:v>475</c:v>
                </c:pt>
                <c:pt idx="1017">
                  <c:v>172</c:v>
                </c:pt>
                <c:pt idx="1018">
                  <c:v>675</c:v>
                </c:pt>
                <c:pt idx="1019">
                  <c:v>245.00000000000003</c:v>
                </c:pt>
                <c:pt idx="1020">
                  <c:v>220.00000000000003</c:v>
                </c:pt>
                <c:pt idx="1021">
                  <c:v>525</c:v>
                </c:pt>
                <c:pt idx="1022">
                  <c:v>500</c:v>
                </c:pt>
                <c:pt idx="1023">
                  <c:v>500</c:v>
                </c:pt>
                <c:pt idx="1024">
                  <c:v>270</c:v>
                </c:pt>
                <c:pt idx="1025">
                  <c:v>265</c:v>
                </c:pt>
                <c:pt idx="1026">
                  <c:v>165</c:v>
                </c:pt>
                <c:pt idx="1027">
                  <c:v>254.99999999999997</c:v>
                </c:pt>
                <c:pt idx="1028">
                  <c:v>254.99999999999997</c:v>
                </c:pt>
                <c:pt idx="1029">
                  <c:v>430</c:v>
                </c:pt>
                <c:pt idx="1030">
                  <c:v>170</c:v>
                </c:pt>
                <c:pt idx="1031">
                  <c:v>240</c:v>
                </c:pt>
                <c:pt idx="1032">
                  <c:v>87</c:v>
                </c:pt>
                <c:pt idx="1033">
                  <c:v>125</c:v>
                </c:pt>
                <c:pt idx="1034">
                  <c:v>99</c:v>
                </c:pt>
                <c:pt idx="1035">
                  <c:v>139</c:v>
                </c:pt>
                <c:pt idx="1036">
                  <c:v>270</c:v>
                </c:pt>
                <c:pt idx="1037">
                  <c:v>175</c:v>
                </c:pt>
                <c:pt idx="1038">
                  <c:v>155</c:v>
                </c:pt>
                <c:pt idx="1039">
                  <c:v>160</c:v>
                </c:pt>
                <c:pt idx="1040">
                  <c:v>140</c:v>
                </c:pt>
                <c:pt idx="1041">
                  <c:v>180</c:v>
                </c:pt>
                <c:pt idx="1042">
                  <c:v>165</c:v>
                </c:pt>
                <c:pt idx="1043">
                  <c:v>355</c:v>
                </c:pt>
                <c:pt idx="1044">
                  <c:v>600</c:v>
                </c:pt>
                <c:pt idx="1045">
                  <c:v>180</c:v>
                </c:pt>
                <c:pt idx="1046">
                  <c:v>250</c:v>
                </c:pt>
                <c:pt idx="1047">
                  <c:v>150</c:v>
                </c:pt>
                <c:pt idx="1048">
                  <c:v>104</c:v>
                </c:pt>
                <c:pt idx="1049">
                  <c:v>53</c:v>
                </c:pt>
                <c:pt idx="1050">
                  <c:v>164</c:v>
                </c:pt>
                <c:pt idx="1051">
                  <c:v>290</c:v>
                </c:pt>
                <c:pt idx="1052">
                  <c:v>236</c:v>
                </c:pt>
                <c:pt idx="1053">
                  <c:v>484.99999999999994</c:v>
                </c:pt>
                <c:pt idx="1054">
                  <c:v>125</c:v>
                </c:pt>
                <c:pt idx="1055">
                  <c:v>92</c:v>
                </c:pt>
                <c:pt idx="1056">
                  <c:v>270</c:v>
                </c:pt>
                <c:pt idx="1057">
                  <c:v>70</c:v>
                </c:pt>
                <c:pt idx="1058">
                  <c:v>125</c:v>
                </c:pt>
                <c:pt idx="1059">
                  <c:v>229.99999999999997</c:v>
                </c:pt>
                <c:pt idx="1060">
                  <c:v>200</c:v>
                </c:pt>
                <c:pt idx="1061">
                  <c:v>108</c:v>
                </c:pt>
                <c:pt idx="1062">
                  <c:v>173</c:v>
                </c:pt>
                <c:pt idx="1063">
                  <c:v>130</c:v>
                </c:pt>
                <c:pt idx="1064">
                  <c:v>285</c:v>
                </c:pt>
                <c:pt idx="1065">
                  <c:v>225</c:v>
                </c:pt>
                <c:pt idx="1066">
                  <c:v>235</c:v>
                </c:pt>
                <c:pt idx="1067">
                  <c:v>280</c:v>
                </c:pt>
                <c:pt idx="1068">
                  <c:v>235</c:v>
                </c:pt>
                <c:pt idx="1069">
                  <c:v>275</c:v>
                </c:pt>
                <c:pt idx="1070">
                  <c:v>236</c:v>
                </c:pt>
                <c:pt idx="1071">
                  <c:v>340</c:v>
                </c:pt>
                <c:pt idx="1072">
                  <c:v>80</c:v>
                </c:pt>
                <c:pt idx="1073">
                  <c:v>180</c:v>
                </c:pt>
                <c:pt idx="1074">
                  <c:v>265</c:v>
                </c:pt>
                <c:pt idx="1075">
                  <c:v>105</c:v>
                </c:pt>
                <c:pt idx="1076">
                  <c:v>188</c:v>
                </c:pt>
                <c:pt idx="1077">
                  <c:v>114.99999999999999</c:v>
                </c:pt>
                <c:pt idx="1078">
                  <c:v>133</c:v>
                </c:pt>
                <c:pt idx="1079">
                  <c:v>260</c:v>
                </c:pt>
                <c:pt idx="1080">
                  <c:v>297</c:v>
                </c:pt>
                <c:pt idx="1081">
                  <c:v>180</c:v>
                </c:pt>
                <c:pt idx="1082">
                  <c:v>178</c:v>
                </c:pt>
                <c:pt idx="1083">
                  <c:v>152</c:v>
                </c:pt>
                <c:pt idx="1084">
                  <c:v>155</c:v>
                </c:pt>
                <c:pt idx="1085">
                  <c:v>155</c:v>
                </c:pt>
                <c:pt idx="1086">
                  <c:v>40</c:v>
                </c:pt>
                <c:pt idx="1087">
                  <c:v>240</c:v>
                </c:pt>
                <c:pt idx="1088">
                  <c:v>137</c:v>
                </c:pt>
                <c:pt idx="1089">
                  <c:v>265</c:v>
                </c:pt>
                <c:pt idx="1090">
                  <c:v>115.99999999999999</c:v>
                </c:pt>
                <c:pt idx="1091">
                  <c:v>105</c:v>
                </c:pt>
                <c:pt idx="1092">
                  <c:v>135</c:v>
                </c:pt>
                <c:pt idx="1093">
                  <c:v>135</c:v>
                </c:pt>
                <c:pt idx="1094">
                  <c:v>285</c:v>
                </c:pt>
                <c:pt idx="1095">
                  <c:v>35</c:v>
                </c:pt>
                <c:pt idx="1096">
                  <c:v>88</c:v>
                </c:pt>
                <c:pt idx="1097">
                  <c:v>240</c:v>
                </c:pt>
                <c:pt idx="1098">
                  <c:v>360</c:v>
                </c:pt>
                <c:pt idx="1099">
                  <c:v>750</c:v>
                </c:pt>
                <c:pt idx="1100">
                  <c:v>145</c:v>
                </c:pt>
                <c:pt idx="1101">
                  <c:v>235</c:v>
                </c:pt>
                <c:pt idx="1102">
                  <c:v>94.25</c:v>
                </c:pt>
                <c:pt idx="1103">
                  <c:v>80.5</c:v>
                </c:pt>
                <c:pt idx="1104">
                  <c:v>310</c:v>
                </c:pt>
                <c:pt idx="1105">
                  <c:v>139</c:v>
                </c:pt>
                <c:pt idx="1106">
                  <c:v>93.75</c:v>
                </c:pt>
                <c:pt idx="1107">
                  <c:v>77.5</c:v>
                </c:pt>
                <c:pt idx="1108">
                  <c:v>85.5</c:v>
                </c:pt>
                <c:pt idx="1109">
                  <c:v>68.5</c:v>
                </c:pt>
                <c:pt idx="1110">
                  <c:v>202.99999999999997</c:v>
                </c:pt>
                <c:pt idx="1111">
                  <c:v>79.900000000000006</c:v>
                </c:pt>
                <c:pt idx="1112">
                  <c:v>64.5</c:v>
                </c:pt>
                <c:pt idx="1113">
                  <c:v>101</c:v>
                </c:pt>
                <c:pt idx="1114">
                  <c:v>127</c:v>
                </c:pt>
                <c:pt idx="1115">
                  <c:v>84</c:v>
                </c:pt>
                <c:pt idx="1116">
                  <c:v>177</c:v>
                </c:pt>
                <c:pt idx="1117">
                  <c:v>168</c:v>
                </c:pt>
                <c:pt idx="1118">
                  <c:v>166</c:v>
                </c:pt>
                <c:pt idx="1119">
                  <c:v>140</c:v>
                </c:pt>
                <c:pt idx="1120">
                  <c:v>229</c:v>
                </c:pt>
                <c:pt idx="1121">
                  <c:v>121</c:v>
                </c:pt>
                <c:pt idx="1122">
                  <c:v>50</c:v>
                </c:pt>
                <c:pt idx="1123">
                  <c:v>71.2</c:v>
                </c:pt>
                <c:pt idx="1124">
                  <c:v>300</c:v>
                </c:pt>
                <c:pt idx="1125">
                  <c:v>120</c:v>
                </c:pt>
                <c:pt idx="1126">
                  <c:v>325</c:v>
                </c:pt>
                <c:pt idx="1127">
                  <c:v>90</c:v>
                </c:pt>
                <c:pt idx="1128">
                  <c:v>107</c:v>
                </c:pt>
                <c:pt idx="1129">
                  <c:v>120</c:v>
                </c:pt>
                <c:pt idx="1130">
                  <c:v>215</c:v>
                </c:pt>
                <c:pt idx="1131">
                  <c:v>172</c:v>
                </c:pt>
                <c:pt idx="1132">
                  <c:v>136</c:v>
                </c:pt>
                <c:pt idx="1133">
                  <c:v>175</c:v>
                </c:pt>
                <c:pt idx="1134">
                  <c:v>175</c:v>
                </c:pt>
                <c:pt idx="1135">
                  <c:v>138</c:v>
                </c:pt>
                <c:pt idx="1136">
                  <c:v>129</c:v>
                </c:pt>
                <c:pt idx="1137">
                  <c:v>137</c:v>
                </c:pt>
                <c:pt idx="1138">
                  <c:v>132</c:v>
                </c:pt>
                <c:pt idx="1139">
                  <c:v>130</c:v>
                </c:pt>
                <c:pt idx="1140">
                  <c:v>130</c:v>
                </c:pt>
                <c:pt idx="1141">
                  <c:v>150</c:v>
                </c:pt>
                <c:pt idx="1142">
                  <c:v>168</c:v>
                </c:pt>
                <c:pt idx="1143">
                  <c:v>140</c:v>
                </c:pt>
                <c:pt idx="1144">
                  <c:v>150</c:v>
                </c:pt>
                <c:pt idx="1145">
                  <c:v>50</c:v>
                </c:pt>
                <c:pt idx="1146">
                  <c:v>36</c:v>
                </c:pt>
                <c:pt idx="1147">
                  <c:v>310</c:v>
                </c:pt>
                <c:pt idx="1148">
                  <c:v>31</c:v>
                </c:pt>
                <c:pt idx="1149">
                  <c:v>71</c:v>
                </c:pt>
                <c:pt idx="1150">
                  <c:v>114.99999999999999</c:v>
                </c:pt>
                <c:pt idx="1151">
                  <c:v>105</c:v>
                </c:pt>
                <c:pt idx="1152">
                  <c:v>210</c:v>
                </c:pt>
                <c:pt idx="1153">
                  <c:v>28.5</c:v>
                </c:pt>
                <c:pt idx="1154">
                  <c:v>27.75</c:v>
                </c:pt>
                <c:pt idx="1155">
                  <c:v>27.5</c:v>
                </c:pt>
                <c:pt idx="1156">
                  <c:v>28</c:v>
                </c:pt>
                <c:pt idx="1157">
                  <c:v>23.5</c:v>
                </c:pt>
                <c:pt idx="1158">
                  <c:v>35.5</c:v>
                </c:pt>
                <c:pt idx="1159">
                  <c:v>51</c:v>
                </c:pt>
                <c:pt idx="1160">
                  <c:v>35</c:v>
                </c:pt>
                <c:pt idx="1161">
                  <c:v>28.5</c:v>
                </c:pt>
                <c:pt idx="1162">
                  <c:v>36</c:v>
                </c:pt>
                <c:pt idx="1163">
                  <c:v>200</c:v>
                </c:pt>
                <c:pt idx="1164">
                  <c:v>270</c:v>
                </c:pt>
                <c:pt idx="1165">
                  <c:v>494.00000000000006</c:v>
                </c:pt>
                <c:pt idx="1166">
                  <c:v>175</c:v>
                </c:pt>
                <c:pt idx="1167">
                  <c:v>125</c:v>
                </c:pt>
                <c:pt idx="1168">
                  <c:v>92</c:v>
                </c:pt>
                <c:pt idx="1169">
                  <c:v>130</c:v>
                </c:pt>
                <c:pt idx="1170">
                  <c:v>62</c:v>
                </c:pt>
                <c:pt idx="1171">
                  <c:v>192</c:v>
                </c:pt>
                <c:pt idx="1172">
                  <c:v>200</c:v>
                </c:pt>
                <c:pt idx="1173">
                  <c:v>200</c:v>
                </c:pt>
                <c:pt idx="1174">
                  <c:v>75</c:v>
                </c:pt>
                <c:pt idx="1175">
                  <c:v>185</c:v>
                </c:pt>
                <c:pt idx="1176">
                  <c:v>89</c:v>
                </c:pt>
                <c:pt idx="1177">
                  <c:v>125</c:v>
                </c:pt>
                <c:pt idx="1178">
                  <c:v>215</c:v>
                </c:pt>
                <c:pt idx="1179">
                  <c:v>305</c:v>
                </c:pt>
                <c:pt idx="1180">
                  <c:v>265</c:v>
                </c:pt>
                <c:pt idx="1181">
                  <c:v>49</c:v>
                </c:pt>
                <c:pt idx="1182">
                  <c:v>182</c:v>
                </c:pt>
                <c:pt idx="1183">
                  <c:v>50</c:v>
                </c:pt>
                <c:pt idx="1184">
                  <c:v>92</c:v>
                </c:pt>
                <c:pt idx="1185">
                  <c:v>165</c:v>
                </c:pt>
                <c:pt idx="1186">
                  <c:v>110.00000000000001</c:v>
                </c:pt>
                <c:pt idx="1187">
                  <c:v>155</c:v>
                </c:pt>
                <c:pt idx="1188">
                  <c:v>125</c:v>
                </c:pt>
                <c:pt idx="1189">
                  <c:v>160</c:v>
                </c:pt>
                <c:pt idx="1190">
                  <c:v>114.99999999999999</c:v>
                </c:pt>
                <c:pt idx="1191">
                  <c:v>160</c:v>
                </c:pt>
                <c:pt idx="1192">
                  <c:v>400</c:v>
                </c:pt>
                <c:pt idx="1193">
                  <c:v>222.00000000000003</c:v>
                </c:pt>
                <c:pt idx="1194">
                  <c:v>300</c:v>
                </c:pt>
                <c:pt idx="1195">
                  <c:v>100</c:v>
                </c:pt>
                <c:pt idx="1196">
                  <c:v>1075</c:v>
                </c:pt>
                <c:pt idx="1197">
                  <c:v>914</c:v>
                </c:pt>
                <c:pt idx="1198">
                  <c:v>835</c:v>
                </c:pt>
                <c:pt idx="1199">
                  <c:v>73</c:v>
                </c:pt>
                <c:pt idx="1200">
                  <c:v>95</c:v>
                </c:pt>
                <c:pt idx="1201">
                  <c:v>48</c:v>
                </c:pt>
                <c:pt idx="1202">
                  <c:v>86</c:v>
                </c:pt>
                <c:pt idx="1203">
                  <c:v>81</c:v>
                </c:pt>
                <c:pt idx="1204">
                  <c:v>290</c:v>
                </c:pt>
                <c:pt idx="1205">
                  <c:v>37</c:v>
                </c:pt>
                <c:pt idx="1206">
                  <c:v>59</c:v>
                </c:pt>
                <c:pt idx="1207">
                  <c:v>60</c:v>
                </c:pt>
                <c:pt idx="1208">
                  <c:v>37</c:v>
                </c:pt>
                <c:pt idx="1209">
                  <c:v>90</c:v>
                </c:pt>
                <c:pt idx="1210">
                  <c:v>166</c:v>
                </c:pt>
                <c:pt idx="1211">
                  <c:v>200</c:v>
                </c:pt>
                <c:pt idx="1212">
                  <c:v>167</c:v>
                </c:pt>
                <c:pt idx="1213">
                  <c:v>110.00000000000001</c:v>
                </c:pt>
                <c:pt idx="1214">
                  <c:v>160</c:v>
                </c:pt>
                <c:pt idx="1215">
                  <c:v>107</c:v>
                </c:pt>
                <c:pt idx="1216">
                  <c:v>176</c:v>
                </c:pt>
                <c:pt idx="1217">
                  <c:v>155</c:v>
                </c:pt>
                <c:pt idx="1218">
                  <c:v>550</c:v>
                </c:pt>
                <c:pt idx="1219">
                  <c:v>27.1</c:v>
                </c:pt>
                <c:pt idx="1220">
                  <c:v>26.1</c:v>
                </c:pt>
                <c:pt idx="1221">
                  <c:v>125</c:v>
                </c:pt>
                <c:pt idx="1222">
                  <c:v>210</c:v>
                </c:pt>
                <c:pt idx="1223">
                  <c:v>95</c:v>
                </c:pt>
                <c:pt idx="1224">
                  <c:v>92</c:v>
                </c:pt>
                <c:pt idx="1225">
                  <c:v>125</c:v>
                </c:pt>
                <c:pt idx="1226">
                  <c:v>87</c:v>
                </c:pt>
                <c:pt idx="1227">
                  <c:v>120</c:v>
                </c:pt>
                <c:pt idx="1228">
                  <c:v>80</c:v>
                </c:pt>
                <c:pt idx="1229">
                  <c:v>98</c:v>
                </c:pt>
                <c:pt idx="1230">
                  <c:v>132</c:v>
                </c:pt>
                <c:pt idx="1231">
                  <c:v>135</c:v>
                </c:pt>
                <c:pt idx="1232">
                  <c:v>345</c:v>
                </c:pt>
                <c:pt idx="1233">
                  <c:v>240</c:v>
                </c:pt>
                <c:pt idx="1234">
                  <c:v>345</c:v>
                </c:pt>
                <c:pt idx="1235">
                  <c:v>225</c:v>
                </c:pt>
                <c:pt idx="1236">
                  <c:v>125</c:v>
                </c:pt>
                <c:pt idx="1237">
                  <c:v>143</c:v>
                </c:pt>
                <c:pt idx="1238">
                  <c:v>127</c:v>
                </c:pt>
                <c:pt idx="1239">
                  <c:v>143</c:v>
                </c:pt>
                <c:pt idx="1240">
                  <c:v>125</c:v>
                </c:pt>
                <c:pt idx="1241">
                  <c:v>144</c:v>
                </c:pt>
                <c:pt idx="1242">
                  <c:v>127</c:v>
                </c:pt>
                <c:pt idx="1243">
                  <c:v>110.00000000000001</c:v>
                </c:pt>
                <c:pt idx="1244">
                  <c:v>140</c:v>
                </c:pt>
                <c:pt idx="1245">
                  <c:v>99</c:v>
                </c:pt>
                <c:pt idx="1246">
                  <c:v>86</c:v>
                </c:pt>
                <c:pt idx="1247">
                  <c:v>98</c:v>
                </c:pt>
                <c:pt idx="1248">
                  <c:v>85</c:v>
                </c:pt>
                <c:pt idx="1249">
                  <c:v>179</c:v>
                </c:pt>
                <c:pt idx="1250">
                  <c:v>150</c:v>
                </c:pt>
                <c:pt idx="1251">
                  <c:v>177</c:v>
                </c:pt>
                <c:pt idx="1252">
                  <c:v>150</c:v>
                </c:pt>
                <c:pt idx="1253">
                  <c:v>149</c:v>
                </c:pt>
                <c:pt idx="1254">
                  <c:v>180</c:v>
                </c:pt>
                <c:pt idx="1255">
                  <c:v>106</c:v>
                </c:pt>
                <c:pt idx="1256">
                  <c:v>113.99999999999999</c:v>
                </c:pt>
                <c:pt idx="1257">
                  <c:v>36.5</c:v>
                </c:pt>
                <c:pt idx="1258">
                  <c:v>34</c:v>
                </c:pt>
                <c:pt idx="1259">
                  <c:v>34</c:v>
                </c:pt>
                <c:pt idx="1260">
                  <c:v>35</c:v>
                </c:pt>
                <c:pt idx="1261">
                  <c:v>105</c:v>
                </c:pt>
                <c:pt idx="1262">
                  <c:v>172</c:v>
                </c:pt>
                <c:pt idx="1263">
                  <c:v>155</c:v>
                </c:pt>
                <c:pt idx="1264">
                  <c:v>150</c:v>
                </c:pt>
                <c:pt idx="1265">
                  <c:v>204.99999999999997</c:v>
                </c:pt>
                <c:pt idx="1266">
                  <c:v>211</c:v>
                </c:pt>
                <c:pt idx="1267">
                  <c:v>118</c:v>
                </c:pt>
                <c:pt idx="1268">
                  <c:v>114.99999999999999</c:v>
                </c:pt>
                <c:pt idx="1269">
                  <c:v>166</c:v>
                </c:pt>
                <c:pt idx="1270">
                  <c:v>168</c:v>
                </c:pt>
                <c:pt idx="1271">
                  <c:v>395</c:v>
                </c:pt>
                <c:pt idx="1272">
                  <c:v>210</c:v>
                </c:pt>
                <c:pt idx="1273">
                  <c:v>164</c:v>
                </c:pt>
                <c:pt idx="1274">
                  <c:v>169</c:v>
                </c:pt>
                <c:pt idx="1275">
                  <c:v>615</c:v>
                </c:pt>
                <c:pt idx="1276">
                  <c:v>610</c:v>
                </c:pt>
                <c:pt idx="1277">
                  <c:v>159</c:v>
                </c:pt>
                <c:pt idx="1278">
                  <c:v>108</c:v>
                </c:pt>
                <c:pt idx="1279">
                  <c:v>109.00000000000001</c:v>
                </c:pt>
                <c:pt idx="1280">
                  <c:v>85</c:v>
                </c:pt>
                <c:pt idx="1281">
                  <c:v>395</c:v>
                </c:pt>
                <c:pt idx="1282">
                  <c:v>250</c:v>
                </c:pt>
                <c:pt idx="1283">
                  <c:v>204.99999999999997</c:v>
                </c:pt>
                <c:pt idx="1284">
                  <c:v>245.00000000000003</c:v>
                </c:pt>
                <c:pt idx="1285">
                  <c:v>150</c:v>
                </c:pt>
                <c:pt idx="1286">
                  <c:v>145</c:v>
                </c:pt>
                <c:pt idx="1287">
                  <c:v>120</c:v>
                </c:pt>
                <c:pt idx="1288">
                  <c:v>240</c:v>
                </c:pt>
                <c:pt idx="1289">
                  <c:v>250</c:v>
                </c:pt>
                <c:pt idx="1290">
                  <c:v>155</c:v>
                </c:pt>
                <c:pt idx="1291">
                  <c:v>176</c:v>
                </c:pt>
                <c:pt idx="1292">
                  <c:v>176</c:v>
                </c:pt>
                <c:pt idx="1293">
                  <c:v>140</c:v>
                </c:pt>
                <c:pt idx="1294">
                  <c:v>110.00000000000001</c:v>
                </c:pt>
                <c:pt idx="1295">
                  <c:v>245.00000000000003</c:v>
                </c:pt>
                <c:pt idx="1296">
                  <c:v>380</c:v>
                </c:pt>
                <c:pt idx="1297">
                  <c:v>575</c:v>
                </c:pt>
                <c:pt idx="1298">
                  <c:v>1000</c:v>
                </c:pt>
                <c:pt idx="1299">
                  <c:v>620</c:v>
                </c:pt>
                <c:pt idx="1300">
                  <c:v>175</c:v>
                </c:pt>
                <c:pt idx="1301">
                  <c:v>240</c:v>
                </c:pt>
                <c:pt idx="1302">
                  <c:v>175</c:v>
                </c:pt>
                <c:pt idx="1303">
                  <c:v>140</c:v>
                </c:pt>
                <c:pt idx="1304">
                  <c:v>24.5</c:v>
                </c:pt>
                <c:pt idx="1305">
                  <c:v>17.5</c:v>
                </c:pt>
                <c:pt idx="1306">
                  <c:v>31</c:v>
                </c:pt>
                <c:pt idx="1307">
                  <c:v>33</c:v>
                </c:pt>
                <c:pt idx="1308">
                  <c:v>38</c:v>
                </c:pt>
                <c:pt idx="1309">
                  <c:v>21</c:v>
                </c:pt>
                <c:pt idx="1310">
                  <c:v>20</c:v>
                </c:pt>
                <c:pt idx="1311">
                  <c:v>120</c:v>
                </c:pt>
                <c:pt idx="1312">
                  <c:v>126</c:v>
                </c:pt>
                <c:pt idx="1313">
                  <c:v>134</c:v>
                </c:pt>
                <c:pt idx="1314">
                  <c:v>250</c:v>
                </c:pt>
                <c:pt idx="1315">
                  <c:v>370</c:v>
                </c:pt>
                <c:pt idx="1316">
                  <c:v>60</c:v>
                </c:pt>
                <c:pt idx="1317">
                  <c:v>220.00000000000003</c:v>
                </c:pt>
                <c:pt idx="1318">
                  <c:v>700</c:v>
                </c:pt>
                <c:pt idx="1319">
                  <c:v>260</c:v>
                </c:pt>
                <c:pt idx="1320">
                  <c:v>580</c:v>
                </c:pt>
                <c:pt idx="1321">
                  <c:v>180</c:v>
                </c:pt>
                <c:pt idx="1322">
                  <c:v>140</c:v>
                </c:pt>
                <c:pt idx="1323">
                  <c:v>204.99999999999997</c:v>
                </c:pt>
                <c:pt idx="1324">
                  <c:v>117</c:v>
                </c:pt>
                <c:pt idx="1325">
                  <c:v>158</c:v>
                </c:pt>
                <c:pt idx="1326">
                  <c:v>125</c:v>
                </c:pt>
                <c:pt idx="1327">
                  <c:v>37</c:v>
                </c:pt>
                <c:pt idx="1328">
                  <c:v>38</c:v>
                </c:pt>
                <c:pt idx="1329">
                  <c:v>32</c:v>
                </c:pt>
                <c:pt idx="1330">
                  <c:v>31.5</c:v>
                </c:pt>
                <c:pt idx="1331">
                  <c:v>20</c:v>
                </c:pt>
                <c:pt idx="1332">
                  <c:v>20.5</c:v>
                </c:pt>
                <c:pt idx="1333">
                  <c:v>122</c:v>
                </c:pt>
                <c:pt idx="1334">
                  <c:v>135</c:v>
                </c:pt>
                <c:pt idx="1335">
                  <c:v>55</c:v>
                </c:pt>
                <c:pt idx="1336">
                  <c:v>112.00000000000001</c:v>
                </c:pt>
                <c:pt idx="1337">
                  <c:v>110.00000000000001</c:v>
                </c:pt>
                <c:pt idx="1338">
                  <c:v>68</c:v>
                </c:pt>
                <c:pt idx="1339">
                  <c:v>119</c:v>
                </c:pt>
                <c:pt idx="1340">
                  <c:v>47.5</c:v>
                </c:pt>
                <c:pt idx="1341">
                  <c:v>295</c:v>
                </c:pt>
                <c:pt idx="1342">
                  <c:v>98</c:v>
                </c:pt>
                <c:pt idx="1343">
                  <c:v>155</c:v>
                </c:pt>
                <c:pt idx="1344">
                  <c:v>101</c:v>
                </c:pt>
                <c:pt idx="1345">
                  <c:v>151</c:v>
                </c:pt>
                <c:pt idx="1346">
                  <c:v>140</c:v>
                </c:pt>
                <c:pt idx="1347">
                  <c:v>159</c:v>
                </c:pt>
                <c:pt idx="1348">
                  <c:v>56.2</c:v>
                </c:pt>
                <c:pt idx="1349">
                  <c:v>200</c:v>
                </c:pt>
                <c:pt idx="1350">
                  <c:v>135</c:v>
                </c:pt>
                <c:pt idx="1351">
                  <c:v>190</c:v>
                </c:pt>
                <c:pt idx="1352">
                  <c:v>170</c:v>
                </c:pt>
                <c:pt idx="1353">
                  <c:v>114.99999999999999</c:v>
                </c:pt>
                <c:pt idx="1354">
                  <c:v>110.00000000000001</c:v>
                </c:pt>
                <c:pt idx="1355">
                  <c:v>130</c:v>
                </c:pt>
                <c:pt idx="1356">
                  <c:v>484.99999999999994</c:v>
                </c:pt>
                <c:pt idx="1357">
                  <c:v>220.00000000000003</c:v>
                </c:pt>
                <c:pt idx="1358">
                  <c:v>125</c:v>
                </c:pt>
                <c:pt idx="1359">
                  <c:v>155</c:v>
                </c:pt>
                <c:pt idx="1360">
                  <c:v>190</c:v>
                </c:pt>
                <c:pt idx="1361">
                  <c:v>160</c:v>
                </c:pt>
                <c:pt idx="1362">
                  <c:v>300</c:v>
                </c:pt>
                <c:pt idx="1363">
                  <c:v>220.00000000000003</c:v>
                </c:pt>
                <c:pt idx="1364">
                  <c:v>520</c:v>
                </c:pt>
                <c:pt idx="1365">
                  <c:v>235</c:v>
                </c:pt>
                <c:pt idx="1366">
                  <c:v>277</c:v>
                </c:pt>
                <c:pt idx="1367">
                  <c:v>270</c:v>
                </c:pt>
                <c:pt idx="1368">
                  <c:v>235</c:v>
                </c:pt>
                <c:pt idx="1369">
                  <c:v>279</c:v>
                </c:pt>
                <c:pt idx="1370">
                  <c:v>229.99999999999997</c:v>
                </c:pt>
                <c:pt idx="1371">
                  <c:v>210</c:v>
                </c:pt>
                <c:pt idx="1372">
                  <c:v>135</c:v>
                </c:pt>
                <c:pt idx="1373">
                  <c:v>223</c:v>
                </c:pt>
                <c:pt idx="1374">
                  <c:v>208</c:v>
                </c:pt>
                <c:pt idx="1375">
                  <c:v>130</c:v>
                </c:pt>
                <c:pt idx="1376">
                  <c:v>48</c:v>
                </c:pt>
                <c:pt idx="1377">
                  <c:v>233</c:v>
                </c:pt>
                <c:pt idx="1378">
                  <c:v>175</c:v>
                </c:pt>
                <c:pt idx="1379">
                  <c:v>160</c:v>
                </c:pt>
                <c:pt idx="1380">
                  <c:v>150</c:v>
                </c:pt>
                <c:pt idx="1381">
                  <c:v>190</c:v>
                </c:pt>
                <c:pt idx="1382">
                  <c:v>370</c:v>
                </c:pt>
                <c:pt idx="1383">
                  <c:v>375</c:v>
                </c:pt>
                <c:pt idx="1384">
                  <c:v>340</c:v>
                </c:pt>
                <c:pt idx="1385">
                  <c:v>220.00000000000003</c:v>
                </c:pt>
                <c:pt idx="1386">
                  <c:v>83</c:v>
                </c:pt>
                <c:pt idx="1387">
                  <c:v>145</c:v>
                </c:pt>
                <c:pt idx="1388">
                  <c:v>177</c:v>
                </c:pt>
                <c:pt idx="1389">
                  <c:v>97</c:v>
                </c:pt>
                <c:pt idx="1390">
                  <c:v>235</c:v>
                </c:pt>
                <c:pt idx="1391">
                  <c:v>190</c:v>
                </c:pt>
                <c:pt idx="1392">
                  <c:v>43</c:v>
                </c:pt>
                <c:pt idx="1393">
                  <c:v>162</c:v>
                </c:pt>
                <c:pt idx="1394">
                  <c:v>193</c:v>
                </c:pt>
                <c:pt idx="1395">
                  <c:v>199</c:v>
                </c:pt>
                <c:pt idx="1396">
                  <c:v>123</c:v>
                </c:pt>
                <c:pt idx="1397">
                  <c:v>163</c:v>
                </c:pt>
                <c:pt idx="1398">
                  <c:v>164</c:v>
                </c:pt>
                <c:pt idx="1399">
                  <c:v>125</c:v>
                </c:pt>
                <c:pt idx="1400">
                  <c:v>190</c:v>
                </c:pt>
                <c:pt idx="1401">
                  <c:v>120</c:v>
                </c:pt>
                <c:pt idx="1402">
                  <c:v>163</c:v>
                </c:pt>
                <c:pt idx="1403">
                  <c:v>123</c:v>
                </c:pt>
                <c:pt idx="1404">
                  <c:v>43</c:v>
                </c:pt>
                <c:pt idx="1405">
                  <c:v>107</c:v>
                </c:pt>
                <c:pt idx="1406">
                  <c:v>173</c:v>
                </c:pt>
                <c:pt idx="1407">
                  <c:v>145</c:v>
                </c:pt>
                <c:pt idx="1408">
                  <c:v>187</c:v>
                </c:pt>
                <c:pt idx="1409">
                  <c:v>185</c:v>
                </c:pt>
                <c:pt idx="1410">
                  <c:v>175</c:v>
                </c:pt>
                <c:pt idx="1411">
                  <c:v>123</c:v>
                </c:pt>
                <c:pt idx="1412">
                  <c:v>125</c:v>
                </c:pt>
                <c:pt idx="1413">
                  <c:v>560</c:v>
                </c:pt>
                <c:pt idx="1414">
                  <c:v>145</c:v>
                </c:pt>
                <c:pt idx="1415">
                  <c:v>270</c:v>
                </c:pt>
                <c:pt idx="1416">
                  <c:v>42.5</c:v>
                </c:pt>
                <c:pt idx="1417">
                  <c:v>345</c:v>
                </c:pt>
                <c:pt idx="1418">
                  <c:v>325</c:v>
                </c:pt>
                <c:pt idx="1419">
                  <c:v>35</c:v>
                </c:pt>
                <c:pt idx="1420">
                  <c:v>33</c:v>
                </c:pt>
                <c:pt idx="1421">
                  <c:v>110.00000000000001</c:v>
                </c:pt>
                <c:pt idx="1422">
                  <c:v>108</c:v>
                </c:pt>
                <c:pt idx="1423">
                  <c:v>140</c:v>
                </c:pt>
                <c:pt idx="1424">
                  <c:v>165</c:v>
                </c:pt>
                <c:pt idx="1425">
                  <c:v>167</c:v>
                </c:pt>
                <c:pt idx="1426">
                  <c:v>145</c:v>
                </c:pt>
                <c:pt idx="1427">
                  <c:v>261</c:v>
                </c:pt>
                <c:pt idx="1428">
                  <c:v>132</c:v>
                </c:pt>
                <c:pt idx="1429">
                  <c:v>145</c:v>
                </c:pt>
                <c:pt idx="1430">
                  <c:v>28</c:v>
                </c:pt>
                <c:pt idx="1431">
                  <c:v>73</c:v>
                </c:pt>
                <c:pt idx="1432">
                  <c:v>71.5</c:v>
                </c:pt>
                <c:pt idx="1433">
                  <c:v>65.5</c:v>
                </c:pt>
                <c:pt idx="1434">
                  <c:v>90</c:v>
                </c:pt>
                <c:pt idx="1435">
                  <c:v>77.5</c:v>
                </c:pt>
                <c:pt idx="1436">
                  <c:v>70</c:v>
                </c:pt>
                <c:pt idx="1437">
                  <c:v>53.2</c:v>
                </c:pt>
                <c:pt idx="1438">
                  <c:v>52</c:v>
                </c:pt>
                <c:pt idx="1439">
                  <c:v>90.5</c:v>
                </c:pt>
                <c:pt idx="1440">
                  <c:v>52.5</c:v>
                </c:pt>
                <c:pt idx="1441">
                  <c:v>120</c:v>
                </c:pt>
                <c:pt idx="1442">
                  <c:v>122</c:v>
                </c:pt>
                <c:pt idx="1443">
                  <c:v>140</c:v>
                </c:pt>
                <c:pt idx="1444">
                  <c:v>73</c:v>
                </c:pt>
                <c:pt idx="1445">
                  <c:v>72.5</c:v>
                </c:pt>
                <c:pt idx="1446">
                  <c:v>72.5</c:v>
                </c:pt>
                <c:pt idx="1447">
                  <c:v>72.5</c:v>
                </c:pt>
                <c:pt idx="1448">
                  <c:v>53.5</c:v>
                </c:pt>
                <c:pt idx="1449">
                  <c:v>67</c:v>
                </c:pt>
                <c:pt idx="1450">
                  <c:v>78</c:v>
                </c:pt>
                <c:pt idx="1451">
                  <c:v>65</c:v>
                </c:pt>
                <c:pt idx="1452">
                  <c:v>350</c:v>
                </c:pt>
                <c:pt idx="1453">
                  <c:v>484.99999999999994</c:v>
                </c:pt>
                <c:pt idx="1454">
                  <c:v>190</c:v>
                </c:pt>
                <c:pt idx="1455">
                  <c:v>156</c:v>
                </c:pt>
                <c:pt idx="1456">
                  <c:v>400</c:v>
                </c:pt>
                <c:pt idx="1457">
                  <c:v>300</c:v>
                </c:pt>
                <c:pt idx="1458">
                  <c:v>330</c:v>
                </c:pt>
                <c:pt idx="1459">
                  <c:v>210</c:v>
                </c:pt>
                <c:pt idx="1460">
                  <c:v>190</c:v>
                </c:pt>
                <c:pt idx="1461">
                  <c:v>240</c:v>
                </c:pt>
                <c:pt idx="1462">
                  <c:v>152</c:v>
                </c:pt>
                <c:pt idx="1463">
                  <c:v>148</c:v>
                </c:pt>
                <c:pt idx="1464">
                  <c:v>229</c:v>
                </c:pt>
                <c:pt idx="1465">
                  <c:v>400</c:v>
                </c:pt>
                <c:pt idx="1466">
                  <c:v>360</c:v>
                </c:pt>
                <c:pt idx="1467">
                  <c:v>138</c:v>
                </c:pt>
                <c:pt idx="1468">
                  <c:v>220.00000000000003</c:v>
                </c:pt>
                <c:pt idx="1469">
                  <c:v>449</c:v>
                </c:pt>
                <c:pt idx="1470">
                  <c:v>349</c:v>
                </c:pt>
                <c:pt idx="1471">
                  <c:v>370</c:v>
                </c:pt>
                <c:pt idx="1472">
                  <c:v>142</c:v>
                </c:pt>
                <c:pt idx="1473">
                  <c:v>450</c:v>
                </c:pt>
                <c:pt idx="1474">
                  <c:v>185</c:v>
                </c:pt>
                <c:pt idx="1475">
                  <c:v>262</c:v>
                </c:pt>
                <c:pt idx="1476">
                  <c:v>110.00000000000001</c:v>
                </c:pt>
                <c:pt idx="1477">
                  <c:v>133</c:v>
                </c:pt>
                <c:pt idx="1478">
                  <c:v>134</c:v>
                </c:pt>
                <c:pt idx="1479">
                  <c:v>118</c:v>
                </c:pt>
                <c:pt idx="1480">
                  <c:v>95</c:v>
                </c:pt>
                <c:pt idx="1481">
                  <c:v>98</c:v>
                </c:pt>
                <c:pt idx="1482">
                  <c:v>114.99999999999999</c:v>
                </c:pt>
                <c:pt idx="1483">
                  <c:v>90</c:v>
                </c:pt>
                <c:pt idx="1484">
                  <c:v>252</c:v>
                </c:pt>
                <c:pt idx="1485">
                  <c:v>200.99999999999997</c:v>
                </c:pt>
                <c:pt idx="1486">
                  <c:v>193</c:v>
                </c:pt>
                <c:pt idx="1487">
                  <c:v>128</c:v>
                </c:pt>
                <c:pt idx="1488">
                  <c:v>191</c:v>
                </c:pt>
                <c:pt idx="1489">
                  <c:v>134</c:v>
                </c:pt>
                <c:pt idx="1490">
                  <c:v>170</c:v>
                </c:pt>
                <c:pt idx="1491">
                  <c:v>350</c:v>
                </c:pt>
                <c:pt idx="1492">
                  <c:v>183</c:v>
                </c:pt>
                <c:pt idx="1493">
                  <c:v>125</c:v>
                </c:pt>
                <c:pt idx="1494">
                  <c:v>180</c:v>
                </c:pt>
                <c:pt idx="1495">
                  <c:v>140</c:v>
                </c:pt>
                <c:pt idx="1496">
                  <c:v>154</c:v>
                </c:pt>
                <c:pt idx="1497">
                  <c:v>600</c:v>
                </c:pt>
                <c:pt idx="1498">
                  <c:v>484.99999999999994</c:v>
                </c:pt>
                <c:pt idx="1499">
                  <c:v>486.00000000000006</c:v>
                </c:pt>
                <c:pt idx="1500">
                  <c:v>515</c:v>
                </c:pt>
                <c:pt idx="1501">
                  <c:v>930.00000000000011</c:v>
                </c:pt>
                <c:pt idx="1502">
                  <c:v>178</c:v>
                </c:pt>
                <c:pt idx="1503">
                  <c:v>179</c:v>
                </c:pt>
                <c:pt idx="1504">
                  <c:v>144</c:v>
                </c:pt>
                <c:pt idx="1505">
                  <c:v>159</c:v>
                </c:pt>
                <c:pt idx="1506">
                  <c:v>199</c:v>
                </c:pt>
                <c:pt idx="1507">
                  <c:v>154</c:v>
                </c:pt>
                <c:pt idx="1508">
                  <c:v>139</c:v>
                </c:pt>
                <c:pt idx="1509">
                  <c:v>174</c:v>
                </c:pt>
                <c:pt idx="1510">
                  <c:v>128</c:v>
                </c:pt>
                <c:pt idx="1511">
                  <c:v>172</c:v>
                </c:pt>
                <c:pt idx="1512">
                  <c:v>150</c:v>
                </c:pt>
                <c:pt idx="1513">
                  <c:v>141</c:v>
                </c:pt>
                <c:pt idx="1514">
                  <c:v>350</c:v>
                </c:pt>
                <c:pt idx="1515">
                  <c:v>150</c:v>
                </c:pt>
                <c:pt idx="1516">
                  <c:v>145</c:v>
                </c:pt>
                <c:pt idx="1517">
                  <c:v>213</c:v>
                </c:pt>
                <c:pt idx="1518">
                  <c:v>200</c:v>
                </c:pt>
                <c:pt idx="1519">
                  <c:v>210</c:v>
                </c:pt>
                <c:pt idx="1520">
                  <c:v>213</c:v>
                </c:pt>
                <c:pt idx="1521">
                  <c:v>125</c:v>
                </c:pt>
                <c:pt idx="1522">
                  <c:v>119</c:v>
                </c:pt>
                <c:pt idx="1523">
                  <c:v>117</c:v>
                </c:pt>
                <c:pt idx="1524">
                  <c:v>209</c:v>
                </c:pt>
                <c:pt idx="1525">
                  <c:v>217</c:v>
                </c:pt>
                <c:pt idx="1526">
                  <c:v>214</c:v>
                </c:pt>
                <c:pt idx="1527">
                  <c:v>210</c:v>
                </c:pt>
                <c:pt idx="1528">
                  <c:v>198</c:v>
                </c:pt>
                <c:pt idx="1529">
                  <c:v>124</c:v>
                </c:pt>
                <c:pt idx="1530">
                  <c:v>118</c:v>
                </c:pt>
                <c:pt idx="1531">
                  <c:v>120</c:v>
                </c:pt>
                <c:pt idx="1532">
                  <c:v>119</c:v>
                </c:pt>
                <c:pt idx="1533">
                  <c:v>209</c:v>
                </c:pt>
                <c:pt idx="1534">
                  <c:v>245.00000000000003</c:v>
                </c:pt>
                <c:pt idx="1535">
                  <c:v>223</c:v>
                </c:pt>
                <c:pt idx="1536">
                  <c:v>421</c:v>
                </c:pt>
                <c:pt idx="1537">
                  <c:v>416</c:v>
                </c:pt>
                <c:pt idx="1538">
                  <c:v>451.99999999999994</c:v>
                </c:pt>
                <c:pt idx="1539">
                  <c:v>95</c:v>
                </c:pt>
                <c:pt idx="1540">
                  <c:v>150</c:v>
                </c:pt>
                <c:pt idx="1541">
                  <c:v>500</c:v>
                </c:pt>
                <c:pt idx="1542">
                  <c:v>400</c:v>
                </c:pt>
                <c:pt idx="1543">
                  <c:v>36.5</c:v>
                </c:pt>
                <c:pt idx="1544">
                  <c:v>470</c:v>
                </c:pt>
                <c:pt idx="1545">
                  <c:v>95</c:v>
                </c:pt>
                <c:pt idx="1546">
                  <c:v>38</c:v>
                </c:pt>
                <c:pt idx="1547">
                  <c:v>110.00000000000001</c:v>
                </c:pt>
                <c:pt idx="1548">
                  <c:v>155</c:v>
                </c:pt>
                <c:pt idx="1549">
                  <c:v>155</c:v>
                </c:pt>
                <c:pt idx="1550">
                  <c:v>200</c:v>
                </c:pt>
                <c:pt idx="1551">
                  <c:v>229.99999999999997</c:v>
                </c:pt>
                <c:pt idx="1552">
                  <c:v>210</c:v>
                </c:pt>
                <c:pt idx="1553">
                  <c:v>130</c:v>
                </c:pt>
                <c:pt idx="1554">
                  <c:v>40</c:v>
                </c:pt>
                <c:pt idx="1555">
                  <c:v>330</c:v>
                </c:pt>
                <c:pt idx="1556">
                  <c:v>110.00000000000001</c:v>
                </c:pt>
                <c:pt idx="1557">
                  <c:v>120</c:v>
                </c:pt>
                <c:pt idx="1558">
                  <c:v>215</c:v>
                </c:pt>
                <c:pt idx="1559">
                  <c:v>200</c:v>
                </c:pt>
                <c:pt idx="1560">
                  <c:v>210</c:v>
                </c:pt>
                <c:pt idx="1561">
                  <c:v>120</c:v>
                </c:pt>
                <c:pt idx="1562">
                  <c:v>130</c:v>
                </c:pt>
                <c:pt idx="1563">
                  <c:v>130</c:v>
                </c:pt>
                <c:pt idx="1564">
                  <c:v>120</c:v>
                </c:pt>
                <c:pt idx="1565">
                  <c:v>110.00000000000001</c:v>
                </c:pt>
                <c:pt idx="1566">
                  <c:v>125</c:v>
                </c:pt>
                <c:pt idx="1567">
                  <c:v>114.99999999999999</c:v>
                </c:pt>
                <c:pt idx="1568">
                  <c:v>175</c:v>
                </c:pt>
                <c:pt idx="1569">
                  <c:v>165</c:v>
                </c:pt>
                <c:pt idx="1570">
                  <c:v>254.99999999999997</c:v>
                </c:pt>
                <c:pt idx="1571">
                  <c:v>390</c:v>
                </c:pt>
                <c:pt idx="1572">
                  <c:v>108</c:v>
                </c:pt>
                <c:pt idx="1573">
                  <c:v>180</c:v>
                </c:pt>
                <c:pt idx="1574">
                  <c:v>112.99999999999999</c:v>
                </c:pt>
                <c:pt idx="1575">
                  <c:v>178</c:v>
                </c:pt>
                <c:pt idx="1576">
                  <c:v>110.00000000000001</c:v>
                </c:pt>
                <c:pt idx="1577">
                  <c:v>250</c:v>
                </c:pt>
                <c:pt idx="1578">
                  <c:v>184</c:v>
                </c:pt>
                <c:pt idx="1579">
                  <c:v>118</c:v>
                </c:pt>
                <c:pt idx="1580">
                  <c:v>163</c:v>
                </c:pt>
                <c:pt idx="1581">
                  <c:v>250</c:v>
                </c:pt>
                <c:pt idx="1582">
                  <c:v>145</c:v>
                </c:pt>
                <c:pt idx="1583">
                  <c:v>120</c:v>
                </c:pt>
                <c:pt idx="1584">
                  <c:v>160</c:v>
                </c:pt>
                <c:pt idx="1585">
                  <c:v>62</c:v>
                </c:pt>
                <c:pt idx="1586">
                  <c:v>55</c:v>
                </c:pt>
                <c:pt idx="1587">
                  <c:v>285</c:v>
                </c:pt>
                <c:pt idx="1588">
                  <c:v>131</c:v>
                </c:pt>
                <c:pt idx="1589">
                  <c:v>220.00000000000003</c:v>
                </c:pt>
                <c:pt idx="1590">
                  <c:v>300</c:v>
                </c:pt>
                <c:pt idx="1591">
                  <c:v>130</c:v>
                </c:pt>
                <c:pt idx="1592">
                  <c:v>195</c:v>
                </c:pt>
                <c:pt idx="1593">
                  <c:v>90</c:v>
                </c:pt>
                <c:pt idx="1594">
                  <c:v>120</c:v>
                </c:pt>
                <c:pt idx="1595">
                  <c:v>36</c:v>
                </c:pt>
                <c:pt idx="1596">
                  <c:v>37</c:v>
                </c:pt>
                <c:pt idx="1597">
                  <c:v>50</c:v>
                </c:pt>
                <c:pt idx="1598">
                  <c:v>844</c:v>
                </c:pt>
                <c:pt idx="1599">
                  <c:v>112.00000000000001</c:v>
                </c:pt>
                <c:pt idx="1600">
                  <c:v>112.00000000000001</c:v>
                </c:pt>
                <c:pt idx="1601">
                  <c:v>39</c:v>
                </c:pt>
                <c:pt idx="1602">
                  <c:v>38</c:v>
                </c:pt>
                <c:pt idx="1603">
                  <c:v>165</c:v>
                </c:pt>
                <c:pt idx="1604">
                  <c:v>114.99999999999999</c:v>
                </c:pt>
                <c:pt idx="1605">
                  <c:v>215</c:v>
                </c:pt>
                <c:pt idx="1606">
                  <c:v>210</c:v>
                </c:pt>
                <c:pt idx="1607">
                  <c:v>200</c:v>
                </c:pt>
                <c:pt idx="1608">
                  <c:v>190</c:v>
                </c:pt>
                <c:pt idx="1609">
                  <c:v>159</c:v>
                </c:pt>
                <c:pt idx="1610">
                  <c:v>145</c:v>
                </c:pt>
                <c:pt idx="1611">
                  <c:v>139</c:v>
                </c:pt>
                <c:pt idx="1612">
                  <c:v>500</c:v>
                </c:pt>
                <c:pt idx="1613">
                  <c:v>165</c:v>
                </c:pt>
                <c:pt idx="1614">
                  <c:v>160</c:v>
                </c:pt>
                <c:pt idx="1615">
                  <c:v>138</c:v>
                </c:pt>
                <c:pt idx="1616">
                  <c:v>180</c:v>
                </c:pt>
                <c:pt idx="1617">
                  <c:v>162</c:v>
                </c:pt>
                <c:pt idx="1618">
                  <c:v>150</c:v>
                </c:pt>
                <c:pt idx="1619">
                  <c:v>185</c:v>
                </c:pt>
                <c:pt idx="1620">
                  <c:v>180</c:v>
                </c:pt>
                <c:pt idx="1621">
                  <c:v>180</c:v>
                </c:pt>
                <c:pt idx="1622">
                  <c:v>162</c:v>
                </c:pt>
                <c:pt idx="1623">
                  <c:v>178</c:v>
                </c:pt>
                <c:pt idx="1624">
                  <c:v>155</c:v>
                </c:pt>
                <c:pt idx="1625">
                  <c:v>250</c:v>
                </c:pt>
                <c:pt idx="1626">
                  <c:v>215</c:v>
                </c:pt>
                <c:pt idx="1627">
                  <c:v>560</c:v>
                </c:pt>
                <c:pt idx="1628">
                  <c:v>125</c:v>
                </c:pt>
                <c:pt idx="1629">
                  <c:v>110.00000000000001</c:v>
                </c:pt>
                <c:pt idx="1630">
                  <c:v>600</c:v>
                </c:pt>
                <c:pt idx="1631">
                  <c:v>700</c:v>
                </c:pt>
                <c:pt idx="1632">
                  <c:v>850</c:v>
                </c:pt>
                <c:pt idx="1633">
                  <c:v>600</c:v>
                </c:pt>
                <c:pt idx="1634">
                  <c:v>800</c:v>
                </c:pt>
                <c:pt idx="1635">
                  <c:v>350</c:v>
                </c:pt>
                <c:pt idx="1636">
                  <c:v>400</c:v>
                </c:pt>
                <c:pt idx="1637">
                  <c:v>700</c:v>
                </c:pt>
                <c:pt idx="1638">
                  <c:v>1320</c:v>
                </c:pt>
                <c:pt idx="1639">
                  <c:v>650</c:v>
                </c:pt>
                <c:pt idx="1640">
                  <c:v>340</c:v>
                </c:pt>
                <c:pt idx="1641">
                  <c:v>260</c:v>
                </c:pt>
                <c:pt idx="1642">
                  <c:v>0</c:v>
                </c:pt>
                <c:pt idx="1643">
                  <c:v>350</c:v>
                </c:pt>
                <c:pt idx="1644">
                  <c:v>72</c:v>
                </c:pt>
                <c:pt idx="1645">
                  <c:v>365</c:v>
                </c:pt>
                <c:pt idx="1646">
                  <c:v>28</c:v>
                </c:pt>
                <c:pt idx="1647">
                  <c:v>292</c:v>
                </c:pt>
                <c:pt idx="1648">
                  <c:v>182</c:v>
                </c:pt>
                <c:pt idx="1649">
                  <c:v>102</c:v>
                </c:pt>
                <c:pt idx="1650">
                  <c:v>65</c:v>
                </c:pt>
                <c:pt idx="1651">
                  <c:v>39</c:v>
                </c:pt>
                <c:pt idx="1652">
                  <c:v>114.99999999999999</c:v>
                </c:pt>
                <c:pt idx="1653">
                  <c:v>142</c:v>
                </c:pt>
                <c:pt idx="1654">
                  <c:v>235</c:v>
                </c:pt>
                <c:pt idx="1655">
                  <c:v>238</c:v>
                </c:pt>
                <c:pt idx="1656">
                  <c:v>114.99999999999999</c:v>
                </c:pt>
                <c:pt idx="1657">
                  <c:v>160</c:v>
                </c:pt>
                <c:pt idx="1658">
                  <c:v>128</c:v>
                </c:pt>
                <c:pt idx="1659">
                  <c:v>175</c:v>
                </c:pt>
                <c:pt idx="1660">
                  <c:v>175</c:v>
                </c:pt>
                <c:pt idx="1661">
                  <c:v>265</c:v>
                </c:pt>
                <c:pt idx="1662">
                  <c:v>222.00000000000003</c:v>
                </c:pt>
                <c:pt idx="1663">
                  <c:v>185</c:v>
                </c:pt>
                <c:pt idx="1664">
                  <c:v>98</c:v>
                </c:pt>
                <c:pt idx="1665">
                  <c:v>245.00000000000003</c:v>
                </c:pt>
                <c:pt idx="1666">
                  <c:v>134</c:v>
                </c:pt>
                <c:pt idx="1667">
                  <c:v>192</c:v>
                </c:pt>
                <c:pt idx="1668">
                  <c:v>190</c:v>
                </c:pt>
                <c:pt idx="1669">
                  <c:v>455</c:v>
                </c:pt>
                <c:pt idx="1670">
                  <c:v>154</c:v>
                </c:pt>
                <c:pt idx="1671">
                  <c:v>155</c:v>
                </c:pt>
                <c:pt idx="1672">
                  <c:v>168</c:v>
                </c:pt>
                <c:pt idx="1673">
                  <c:v>229.99999999999997</c:v>
                </c:pt>
                <c:pt idx="1674">
                  <c:v>97.5</c:v>
                </c:pt>
                <c:pt idx="1675">
                  <c:v>190</c:v>
                </c:pt>
                <c:pt idx="1676">
                  <c:v>155</c:v>
                </c:pt>
                <c:pt idx="1677">
                  <c:v>112.99999999999999</c:v>
                </c:pt>
                <c:pt idx="1678">
                  <c:v>85</c:v>
                </c:pt>
                <c:pt idx="1679">
                  <c:v>264</c:v>
                </c:pt>
                <c:pt idx="1680">
                  <c:v>210</c:v>
                </c:pt>
                <c:pt idx="1681">
                  <c:v>140</c:v>
                </c:pt>
                <c:pt idx="1682">
                  <c:v>145</c:v>
                </c:pt>
                <c:pt idx="1683">
                  <c:v>120</c:v>
                </c:pt>
                <c:pt idx="1684">
                  <c:v>39</c:v>
                </c:pt>
                <c:pt idx="1685">
                  <c:v>125</c:v>
                </c:pt>
                <c:pt idx="1686">
                  <c:v>159</c:v>
                </c:pt>
                <c:pt idx="1687">
                  <c:v>525</c:v>
                </c:pt>
                <c:pt idx="1688">
                  <c:v>340</c:v>
                </c:pt>
                <c:pt idx="1689">
                  <c:v>329</c:v>
                </c:pt>
                <c:pt idx="1690">
                  <c:v>249.00000000000003</c:v>
                </c:pt>
                <c:pt idx="1691">
                  <c:v>175</c:v>
                </c:pt>
                <c:pt idx="1692">
                  <c:v>229</c:v>
                </c:pt>
                <c:pt idx="1693">
                  <c:v>215</c:v>
                </c:pt>
                <c:pt idx="1694">
                  <c:v>88.5</c:v>
                </c:pt>
                <c:pt idx="1695">
                  <c:v>265</c:v>
                </c:pt>
                <c:pt idx="1696">
                  <c:v>86</c:v>
                </c:pt>
                <c:pt idx="1697">
                  <c:v>135</c:v>
                </c:pt>
                <c:pt idx="1698">
                  <c:v>169</c:v>
                </c:pt>
                <c:pt idx="1699">
                  <c:v>265</c:v>
                </c:pt>
                <c:pt idx="1700">
                  <c:v>175</c:v>
                </c:pt>
                <c:pt idx="1701">
                  <c:v>130</c:v>
                </c:pt>
                <c:pt idx="1702">
                  <c:v>175</c:v>
                </c:pt>
                <c:pt idx="1703">
                  <c:v>125</c:v>
                </c:pt>
                <c:pt idx="1704">
                  <c:v>120</c:v>
                </c:pt>
                <c:pt idx="1705">
                  <c:v>150</c:v>
                </c:pt>
                <c:pt idx="1706">
                  <c:v>204.99999999999997</c:v>
                </c:pt>
                <c:pt idx="1707">
                  <c:v>195</c:v>
                </c:pt>
                <c:pt idx="1708">
                  <c:v>119</c:v>
                </c:pt>
                <c:pt idx="1709">
                  <c:v>140</c:v>
                </c:pt>
                <c:pt idx="1710">
                  <c:v>175</c:v>
                </c:pt>
                <c:pt idx="1711">
                  <c:v>136</c:v>
                </c:pt>
                <c:pt idx="1712">
                  <c:v>151</c:v>
                </c:pt>
                <c:pt idx="1713">
                  <c:v>291</c:v>
                </c:pt>
                <c:pt idx="1714">
                  <c:v>110.00000000000001</c:v>
                </c:pt>
                <c:pt idx="1715">
                  <c:v>85</c:v>
                </c:pt>
                <c:pt idx="1716">
                  <c:v>41.5</c:v>
                </c:pt>
                <c:pt idx="1717">
                  <c:v>37</c:v>
                </c:pt>
                <c:pt idx="1718">
                  <c:v>88</c:v>
                </c:pt>
                <c:pt idx="1719">
                  <c:v>90</c:v>
                </c:pt>
                <c:pt idx="1720">
                  <c:v>143</c:v>
                </c:pt>
                <c:pt idx="1721">
                  <c:v>138</c:v>
                </c:pt>
                <c:pt idx="1722">
                  <c:v>200</c:v>
                </c:pt>
                <c:pt idx="1723">
                  <c:v>155</c:v>
                </c:pt>
                <c:pt idx="1724">
                  <c:v>146</c:v>
                </c:pt>
                <c:pt idx="1725">
                  <c:v>168</c:v>
                </c:pt>
                <c:pt idx="1726">
                  <c:v>120</c:v>
                </c:pt>
                <c:pt idx="1727">
                  <c:v>166</c:v>
                </c:pt>
                <c:pt idx="1728">
                  <c:v>160</c:v>
                </c:pt>
                <c:pt idx="1729">
                  <c:v>176</c:v>
                </c:pt>
                <c:pt idx="1730">
                  <c:v>60</c:v>
                </c:pt>
                <c:pt idx="1731">
                  <c:v>92</c:v>
                </c:pt>
                <c:pt idx="1732">
                  <c:v>69</c:v>
                </c:pt>
                <c:pt idx="1733">
                  <c:v>151</c:v>
                </c:pt>
                <c:pt idx="1734">
                  <c:v>65</c:v>
                </c:pt>
                <c:pt idx="1735">
                  <c:v>51</c:v>
                </c:pt>
                <c:pt idx="1736">
                  <c:v>63.4</c:v>
                </c:pt>
                <c:pt idx="1737">
                  <c:v>154</c:v>
                </c:pt>
                <c:pt idx="1738">
                  <c:v>95</c:v>
                </c:pt>
                <c:pt idx="1739">
                  <c:v>121</c:v>
                </c:pt>
                <c:pt idx="1740">
                  <c:v>220.00000000000003</c:v>
                </c:pt>
                <c:pt idx="1741">
                  <c:v>165</c:v>
                </c:pt>
                <c:pt idx="1742">
                  <c:v>90</c:v>
                </c:pt>
                <c:pt idx="1743">
                  <c:v>53.5</c:v>
                </c:pt>
                <c:pt idx="1744">
                  <c:v>102</c:v>
                </c:pt>
                <c:pt idx="1745">
                  <c:v>178</c:v>
                </c:pt>
                <c:pt idx="1746">
                  <c:v>129</c:v>
                </c:pt>
                <c:pt idx="1747">
                  <c:v>125</c:v>
                </c:pt>
                <c:pt idx="1748">
                  <c:v>250</c:v>
                </c:pt>
                <c:pt idx="1749">
                  <c:v>252</c:v>
                </c:pt>
                <c:pt idx="1750">
                  <c:v>229.99999999999997</c:v>
                </c:pt>
                <c:pt idx="1751">
                  <c:v>155</c:v>
                </c:pt>
                <c:pt idx="1752">
                  <c:v>120</c:v>
                </c:pt>
                <c:pt idx="1753">
                  <c:v>165</c:v>
                </c:pt>
                <c:pt idx="1754">
                  <c:v>125</c:v>
                </c:pt>
                <c:pt idx="1755">
                  <c:v>120</c:v>
                </c:pt>
                <c:pt idx="1756">
                  <c:v>206</c:v>
                </c:pt>
                <c:pt idx="1757">
                  <c:v>206.99999999999997</c:v>
                </c:pt>
                <c:pt idx="1758">
                  <c:v>160</c:v>
                </c:pt>
                <c:pt idx="1759">
                  <c:v>131</c:v>
                </c:pt>
                <c:pt idx="1760">
                  <c:v>192</c:v>
                </c:pt>
                <c:pt idx="1761">
                  <c:v>190</c:v>
                </c:pt>
                <c:pt idx="1762">
                  <c:v>310</c:v>
                </c:pt>
                <c:pt idx="1763">
                  <c:v>140</c:v>
                </c:pt>
                <c:pt idx="1764">
                  <c:v>144</c:v>
                </c:pt>
                <c:pt idx="1765">
                  <c:v>305</c:v>
                </c:pt>
                <c:pt idx="1766">
                  <c:v>128</c:v>
                </c:pt>
                <c:pt idx="1767">
                  <c:v>160</c:v>
                </c:pt>
                <c:pt idx="1768">
                  <c:v>190</c:v>
                </c:pt>
                <c:pt idx="1769">
                  <c:v>170</c:v>
                </c:pt>
                <c:pt idx="1770">
                  <c:v>136</c:v>
                </c:pt>
                <c:pt idx="1771">
                  <c:v>138</c:v>
                </c:pt>
                <c:pt idx="1772">
                  <c:v>114.99999999999999</c:v>
                </c:pt>
                <c:pt idx="1773">
                  <c:v>140</c:v>
                </c:pt>
                <c:pt idx="1774">
                  <c:v>137</c:v>
                </c:pt>
                <c:pt idx="1775">
                  <c:v>140</c:v>
                </c:pt>
                <c:pt idx="1776">
                  <c:v>65</c:v>
                </c:pt>
                <c:pt idx="1777">
                  <c:v>60</c:v>
                </c:pt>
                <c:pt idx="1778">
                  <c:v>75</c:v>
                </c:pt>
                <c:pt idx="1779">
                  <c:v>95</c:v>
                </c:pt>
                <c:pt idx="1780">
                  <c:v>124</c:v>
                </c:pt>
                <c:pt idx="1781">
                  <c:v>90</c:v>
                </c:pt>
                <c:pt idx="1782">
                  <c:v>130</c:v>
                </c:pt>
                <c:pt idx="1783">
                  <c:v>73</c:v>
                </c:pt>
                <c:pt idx="1784">
                  <c:v>126</c:v>
                </c:pt>
                <c:pt idx="1785">
                  <c:v>125</c:v>
                </c:pt>
                <c:pt idx="1786">
                  <c:v>188</c:v>
                </c:pt>
                <c:pt idx="1787">
                  <c:v>130</c:v>
                </c:pt>
                <c:pt idx="1788">
                  <c:v>44</c:v>
                </c:pt>
                <c:pt idx="1789">
                  <c:v>84</c:v>
                </c:pt>
                <c:pt idx="1790">
                  <c:v>79</c:v>
                </c:pt>
                <c:pt idx="1791">
                  <c:v>138</c:v>
                </c:pt>
                <c:pt idx="1792">
                  <c:v>260</c:v>
                </c:pt>
                <c:pt idx="1793">
                  <c:v>170</c:v>
                </c:pt>
                <c:pt idx="1794">
                  <c:v>170</c:v>
                </c:pt>
                <c:pt idx="1795">
                  <c:v>140</c:v>
                </c:pt>
                <c:pt idx="1796">
                  <c:v>168</c:v>
                </c:pt>
                <c:pt idx="1797">
                  <c:v>170</c:v>
                </c:pt>
                <c:pt idx="1798">
                  <c:v>140</c:v>
                </c:pt>
                <c:pt idx="1799">
                  <c:v>120</c:v>
                </c:pt>
                <c:pt idx="1800">
                  <c:v>96</c:v>
                </c:pt>
                <c:pt idx="1801">
                  <c:v>130</c:v>
                </c:pt>
                <c:pt idx="1802">
                  <c:v>160</c:v>
                </c:pt>
                <c:pt idx="1803">
                  <c:v>193</c:v>
                </c:pt>
                <c:pt idx="1804">
                  <c:v>142</c:v>
                </c:pt>
                <c:pt idx="1805">
                  <c:v>220.00000000000003</c:v>
                </c:pt>
                <c:pt idx="1806">
                  <c:v>135</c:v>
                </c:pt>
                <c:pt idx="1807">
                  <c:v>165</c:v>
                </c:pt>
                <c:pt idx="1808">
                  <c:v>142</c:v>
                </c:pt>
                <c:pt idx="1809">
                  <c:v>110.00000000000001</c:v>
                </c:pt>
                <c:pt idx="1810">
                  <c:v>123</c:v>
                </c:pt>
                <c:pt idx="1811">
                  <c:v>150</c:v>
                </c:pt>
                <c:pt idx="1812">
                  <c:v>65</c:v>
                </c:pt>
                <c:pt idx="1813">
                  <c:v>64</c:v>
                </c:pt>
                <c:pt idx="1814">
                  <c:v>165</c:v>
                </c:pt>
                <c:pt idx="1815">
                  <c:v>117</c:v>
                </c:pt>
                <c:pt idx="1816">
                  <c:v>145</c:v>
                </c:pt>
                <c:pt idx="1817">
                  <c:v>195</c:v>
                </c:pt>
                <c:pt idx="1818">
                  <c:v>420</c:v>
                </c:pt>
                <c:pt idx="1819">
                  <c:v>155</c:v>
                </c:pt>
                <c:pt idx="1820">
                  <c:v>158</c:v>
                </c:pt>
                <c:pt idx="1821">
                  <c:v>231.99999999999997</c:v>
                </c:pt>
                <c:pt idx="1822">
                  <c:v>125</c:v>
                </c:pt>
                <c:pt idx="1823">
                  <c:v>220.00000000000003</c:v>
                </c:pt>
                <c:pt idx="1824">
                  <c:v>140</c:v>
                </c:pt>
                <c:pt idx="1825">
                  <c:v>120</c:v>
                </c:pt>
                <c:pt idx="1826">
                  <c:v>92</c:v>
                </c:pt>
                <c:pt idx="1827">
                  <c:v>125</c:v>
                </c:pt>
                <c:pt idx="1828">
                  <c:v>125</c:v>
                </c:pt>
                <c:pt idx="1829">
                  <c:v>185</c:v>
                </c:pt>
                <c:pt idx="1830">
                  <c:v>169</c:v>
                </c:pt>
                <c:pt idx="1831">
                  <c:v>350</c:v>
                </c:pt>
                <c:pt idx="1832">
                  <c:v>151</c:v>
                </c:pt>
                <c:pt idx="1833">
                  <c:v>186</c:v>
                </c:pt>
                <c:pt idx="1834">
                  <c:v>170</c:v>
                </c:pt>
                <c:pt idx="1835">
                  <c:v>200</c:v>
                </c:pt>
                <c:pt idx="1836">
                  <c:v>125</c:v>
                </c:pt>
                <c:pt idx="1837">
                  <c:v>98</c:v>
                </c:pt>
                <c:pt idx="1838">
                  <c:v>85</c:v>
                </c:pt>
                <c:pt idx="1839">
                  <c:v>75</c:v>
                </c:pt>
                <c:pt idx="1840">
                  <c:v>30</c:v>
                </c:pt>
                <c:pt idx="1841">
                  <c:v>170</c:v>
                </c:pt>
                <c:pt idx="1842">
                  <c:v>140</c:v>
                </c:pt>
                <c:pt idx="1843">
                  <c:v>170</c:v>
                </c:pt>
                <c:pt idx="1844">
                  <c:v>90</c:v>
                </c:pt>
                <c:pt idx="1845">
                  <c:v>125</c:v>
                </c:pt>
                <c:pt idx="1846">
                  <c:v>65</c:v>
                </c:pt>
                <c:pt idx="1847">
                  <c:v>90</c:v>
                </c:pt>
                <c:pt idx="1848">
                  <c:v>65</c:v>
                </c:pt>
                <c:pt idx="1849">
                  <c:v>66</c:v>
                </c:pt>
                <c:pt idx="1850">
                  <c:v>91</c:v>
                </c:pt>
                <c:pt idx="1851">
                  <c:v>85</c:v>
                </c:pt>
                <c:pt idx="1852">
                  <c:v>85</c:v>
                </c:pt>
                <c:pt idx="1853">
                  <c:v>290</c:v>
                </c:pt>
                <c:pt idx="1854">
                  <c:v>285</c:v>
                </c:pt>
                <c:pt idx="1855">
                  <c:v>224.00000000000003</c:v>
                </c:pt>
                <c:pt idx="1856">
                  <c:v>254.99999999999997</c:v>
                </c:pt>
                <c:pt idx="1857">
                  <c:v>285</c:v>
                </c:pt>
                <c:pt idx="1858">
                  <c:v>250</c:v>
                </c:pt>
                <c:pt idx="1859">
                  <c:v>275</c:v>
                </c:pt>
                <c:pt idx="1860">
                  <c:v>135</c:v>
                </c:pt>
                <c:pt idx="1861">
                  <c:v>250.99999999999997</c:v>
                </c:pt>
                <c:pt idx="1862">
                  <c:v>450</c:v>
                </c:pt>
                <c:pt idx="1863">
                  <c:v>250</c:v>
                </c:pt>
                <c:pt idx="1864">
                  <c:v>113.99999999999999</c:v>
                </c:pt>
                <c:pt idx="1865">
                  <c:v>185</c:v>
                </c:pt>
                <c:pt idx="1866">
                  <c:v>280</c:v>
                </c:pt>
                <c:pt idx="1867">
                  <c:v>145</c:v>
                </c:pt>
                <c:pt idx="1868">
                  <c:v>85.75</c:v>
                </c:pt>
                <c:pt idx="1869">
                  <c:v>128</c:v>
                </c:pt>
                <c:pt idx="1870">
                  <c:v>120</c:v>
                </c:pt>
                <c:pt idx="1871">
                  <c:v>114.99999999999999</c:v>
                </c:pt>
                <c:pt idx="1872">
                  <c:v>87.99</c:v>
                </c:pt>
                <c:pt idx="1873">
                  <c:v>86.99</c:v>
                </c:pt>
                <c:pt idx="1874">
                  <c:v>240</c:v>
                </c:pt>
                <c:pt idx="1875">
                  <c:v>85</c:v>
                </c:pt>
                <c:pt idx="1876">
                  <c:v>130</c:v>
                </c:pt>
                <c:pt idx="1877">
                  <c:v>185</c:v>
                </c:pt>
                <c:pt idx="1878">
                  <c:v>200</c:v>
                </c:pt>
                <c:pt idx="1879">
                  <c:v>994.99999999999989</c:v>
                </c:pt>
                <c:pt idx="1880">
                  <c:v>919.99999999999989</c:v>
                </c:pt>
                <c:pt idx="1881">
                  <c:v>179</c:v>
                </c:pt>
                <c:pt idx="1882">
                  <c:v>210</c:v>
                </c:pt>
                <c:pt idx="1883">
                  <c:v>113.99999999999999</c:v>
                </c:pt>
                <c:pt idx="1884">
                  <c:v>112.99999999999999</c:v>
                </c:pt>
                <c:pt idx="1885">
                  <c:v>105</c:v>
                </c:pt>
                <c:pt idx="1886">
                  <c:v>278</c:v>
                </c:pt>
                <c:pt idx="1887">
                  <c:v>155</c:v>
                </c:pt>
                <c:pt idx="1888">
                  <c:v>135</c:v>
                </c:pt>
                <c:pt idx="1889">
                  <c:v>138</c:v>
                </c:pt>
                <c:pt idx="1890">
                  <c:v>235</c:v>
                </c:pt>
                <c:pt idx="1891">
                  <c:v>180</c:v>
                </c:pt>
                <c:pt idx="1892">
                  <c:v>124</c:v>
                </c:pt>
                <c:pt idx="1893">
                  <c:v>96</c:v>
                </c:pt>
                <c:pt idx="1894">
                  <c:v>182</c:v>
                </c:pt>
                <c:pt idx="1895">
                  <c:v>265</c:v>
                </c:pt>
                <c:pt idx="1896">
                  <c:v>220.00000000000003</c:v>
                </c:pt>
                <c:pt idx="1897">
                  <c:v>178</c:v>
                </c:pt>
                <c:pt idx="1898">
                  <c:v>168</c:v>
                </c:pt>
                <c:pt idx="1899">
                  <c:v>130</c:v>
                </c:pt>
                <c:pt idx="1900">
                  <c:v>49.5</c:v>
                </c:pt>
                <c:pt idx="1901">
                  <c:v>108</c:v>
                </c:pt>
                <c:pt idx="1902">
                  <c:v>172</c:v>
                </c:pt>
                <c:pt idx="1903">
                  <c:v>16</c:v>
                </c:pt>
                <c:pt idx="1904">
                  <c:v>20</c:v>
                </c:pt>
                <c:pt idx="1905">
                  <c:v>71.5</c:v>
                </c:pt>
                <c:pt idx="1906">
                  <c:v>54</c:v>
                </c:pt>
                <c:pt idx="1907">
                  <c:v>64.5</c:v>
                </c:pt>
                <c:pt idx="1908">
                  <c:v>138</c:v>
                </c:pt>
                <c:pt idx="1909">
                  <c:v>45</c:v>
                </c:pt>
                <c:pt idx="1910">
                  <c:v>45</c:v>
                </c:pt>
                <c:pt idx="1911">
                  <c:v>114.99999999999999</c:v>
                </c:pt>
                <c:pt idx="1912">
                  <c:v>360</c:v>
                </c:pt>
                <c:pt idx="1913">
                  <c:v>90</c:v>
                </c:pt>
                <c:pt idx="1914">
                  <c:v>55</c:v>
                </c:pt>
                <c:pt idx="1915">
                  <c:v>90</c:v>
                </c:pt>
                <c:pt idx="1916">
                  <c:v>50</c:v>
                </c:pt>
                <c:pt idx="1917">
                  <c:v>286</c:v>
                </c:pt>
                <c:pt idx="1918">
                  <c:v>29</c:v>
                </c:pt>
                <c:pt idx="1919">
                  <c:v>89</c:v>
                </c:pt>
                <c:pt idx="1920">
                  <c:v>112.00000000000001</c:v>
                </c:pt>
                <c:pt idx="1921">
                  <c:v>50</c:v>
                </c:pt>
                <c:pt idx="1922">
                  <c:v>140</c:v>
                </c:pt>
                <c:pt idx="1923">
                  <c:v>204.99999999999997</c:v>
                </c:pt>
                <c:pt idx="1924">
                  <c:v>86.92</c:v>
                </c:pt>
                <c:pt idx="1925">
                  <c:v>132</c:v>
                </c:pt>
                <c:pt idx="1926">
                  <c:v>130</c:v>
                </c:pt>
                <c:pt idx="1927">
                  <c:v>94.99</c:v>
                </c:pt>
                <c:pt idx="1928">
                  <c:v>42</c:v>
                </c:pt>
                <c:pt idx="1929">
                  <c:v>88.4</c:v>
                </c:pt>
                <c:pt idx="1930">
                  <c:v>200</c:v>
                </c:pt>
                <c:pt idx="1931">
                  <c:v>385</c:v>
                </c:pt>
                <c:pt idx="1932">
                  <c:v>372</c:v>
                </c:pt>
                <c:pt idx="1933">
                  <c:v>68</c:v>
                </c:pt>
                <c:pt idx="1934">
                  <c:v>131</c:v>
                </c:pt>
                <c:pt idx="1935">
                  <c:v>165</c:v>
                </c:pt>
                <c:pt idx="1936">
                  <c:v>190</c:v>
                </c:pt>
                <c:pt idx="1937">
                  <c:v>180</c:v>
                </c:pt>
                <c:pt idx="1938">
                  <c:v>45</c:v>
                </c:pt>
                <c:pt idx="1939">
                  <c:v>185</c:v>
                </c:pt>
                <c:pt idx="1940">
                  <c:v>80</c:v>
                </c:pt>
                <c:pt idx="1941">
                  <c:v>100</c:v>
                </c:pt>
                <c:pt idx="1942">
                  <c:v>125</c:v>
                </c:pt>
                <c:pt idx="1943">
                  <c:v>120</c:v>
                </c:pt>
                <c:pt idx="1944">
                  <c:v>85</c:v>
                </c:pt>
                <c:pt idx="1945">
                  <c:v>35</c:v>
                </c:pt>
                <c:pt idx="1946">
                  <c:v>114.99999999999999</c:v>
                </c:pt>
                <c:pt idx="1947">
                  <c:v>100</c:v>
                </c:pt>
                <c:pt idx="1948">
                  <c:v>96</c:v>
                </c:pt>
                <c:pt idx="1949">
                  <c:v>130</c:v>
                </c:pt>
                <c:pt idx="1950">
                  <c:v>300</c:v>
                </c:pt>
                <c:pt idx="1951">
                  <c:v>130</c:v>
                </c:pt>
                <c:pt idx="1952">
                  <c:v>250</c:v>
                </c:pt>
                <c:pt idx="1953">
                  <c:v>225</c:v>
                </c:pt>
                <c:pt idx="1954">
                  <c:v>145</c:v>
                </c:pt>
                <c:pt idx="1955">
                  <c:v>145</c:v>
                </c:pt>
                <c:pt idx="1956">
                  <c:v>190</c:v>
                </c:pt>
                <c:pt idx="1957">
                  <c:v>50</c:v>
                </c:pt>
                <c:pt idx="1958">
                  <c:v>145</c:v>
                </c:pt>
                <c:pt idx="1959">
                  <c:v>105</c:v>
                </c:pt>
                <c:pt idx="1960">
                  <c:v>550</c:v>
                </c:pt>
                <c:pt idx="1961">
                  <c:v>56</c:v>
                </c:pt>
                <c:pt idx="1962">
                  <c:v>57</c:v>
                </c:pt>
                <c:pt idx="1963">
                  <c:v>66</c:v>
                </c:pt>
                <c:pt idx="1964">
                  <c:v>229.99999999999997</c:v>
                </c:pt>
                <c:pt idx="1965">
                  <c:v>175</c:v>
                </c:pt>
                <c:pt idx="1966">
                  <c:v>160</c:v>
                </c:pt>
                <c:pt idx="1967">
                  <c:v>395</c:v>
                </c:pt>
                <c:pt idx="1968">
                  <c:v>38</c:v>
                </c:pt>
                <c:pt idx="1969">
                  <c:v>51</c:v>
                </c:pt>
                <c:pt idx="1970">
                  <c:v>0</c:v>
                </c:pt>
                <c:pt idx="1971">
                  <c:v>41.5</c:v>
                </c:pt>
                <c:pt idx="1972">
                  <c:v>100</c:v>
                </c:pt>
                <c:pt idx="1973">
                  <c:v>50</c:v>
                </c:pt>
                <c:pt idx="1974">
                  <c:v>80</c:v>
                </c:pt>
                <c:pt idx="1975">
                  <c:v>86</c:v>
                </c:pt>
                <c:pt idx="1976">
                  <c:v>125</c:v>
                </c:pt>
                <c:pt idx="1977">
                  <c:v>590</c:v>
                </c:pt>
                <c:pt idx="1978">
                  <c:v>120</c:v>
                </c:pt>
                <c:pt idx="1979">
                  <c:v>95.5</c:v>
                </c:pt>
                <c:pt idx="1980">
                  <c:v>280</c:v>
                </c:pt>
                <c:pt idx="1981">
                  <c:v>28</c:v>
                </c:pt>
                <c:pt idx="1982">
                  <c:v>202.99999999999997</c:v>
                </c:pt>
                <c:pt idx="1983">
                  <c:v>30</c:v>
                </c:pt>
                <c:pt idx="1984">
                  <c:v>75</c:v>
                </c:pt>
                <c:pt idx="1985">
                  <c:v>170</c:v>
                </c:pt>
                <c:pt idx="1986">
                  <c:v>310</c:v>
                </c:pt>
                <c:pt idx="1987">
                  <c:v>40</c:v>
                </c:pt>
                <c:pt idx="1988">
                  <c:v>130</c:v>
                </c:pt>
                <c:pt idx="1989">
                  <c:v>26</c:v>
                </c:pt>
                <c:pt idx="1990">
                  <c:v>24</c:v>
                </c:pt>
                <c:pt idx="1991">
                  <c:v>56</c:v>
                </c:pt>
                <c:pt idx="1992">
                  <c:v>550</c:v>
                </c:pt>
                <c:pt idx="1993">
                  <c:v>180</c:v>
                </c:pt>
                <c:pt idx="1994">
                  <c:v>160</c:v>
                </c:pt>
                <c:pt idx="1995">
                  <c:v>96.07</c:v>
                </c:pt>
                <c:pt idx="1996">
                  <c:v>79</c:v>
                </c:pt>
                <c:pt idx="1997">
                  <c:v>60</c:v>
                </c:pt>
                <c:pt idx="1998">
                  <c:v>42</c:v>
                </c:pt>
                <c:pt idx="1999">
                  <c:v>335</c:v>
                </c:pt>
                <c:pt idx="2000">
                  <c:v>500</c:v>
                </c:pt>
                <c:pt idx="2001">
                  <c:v>100</c:v>
                </c:pt>
                <c:pt idx="2002">
                  <c:v>275</c:v>
                </c:pt>
                <c:pt idx="2003">
                  <c:v>240</c:v>
                </c:pt>
                <c:pt idx="2004">
                  <c:v>315</c:v>
                </c:pt>
                <c:pt idx="2005">
                  <c:v>95</c:v>
                </c:pt>
                <c:pt idx="2006">
                  <c:v>140</c:v>
                </c:pt>
                <c:pt idx="2007">
                  <c:v>215</c:v>
                </c:pt>
                <c:pt idx="2008">
                  <c:v>180</c:v>
                </c:pt>
                <c:pt idx="2009">
                  <c:v>31</c:v>
                </c:pt>
                <c:pt idx="2010">
                  <c:v>107</c:v>
                </c:pt>
                <c:pt idx="2011">
                  <c:v>70</c:v>
                </c:pt>
                <c:pt idx="2012">
                  <c:v>110.00000000000001</c:v>
                </c:pt>
                <c:pt idx="2013">
                  <c:v>105</c:v>
                </c:pt>
                <c:pt idx="2014">
                  <c:v>25</c:v>
                </c:pt>
                <c:pt idx="2015">
                  <c:v>42</c:v>
                </c:pt>
                <c:pt idx="2016">
                  <c:v>210</c:v>
                </c:pt>
                <c:pt idx="2017">
                  <c:v>19</c:v>
                </c:pt>
                <c:pt idx="2018">
                  <c:v>210</c:v>
                </c:pt>
                <c:pt idx="2019">
                  <c:v>144</c:v>
                </c:pt>
                <c:pt idx="2020">
                  <c:v>70.849999999999994</c:v>
                </c:pt>
                <c:pt idx="2021">
                  <c:v>21</c:v>
                </c:pt>
                <c:pt idx="2022">
                  <c:v>250</c:v>
                </c:pt>
                <c:pt idx="2023">
                  <c:v>41.5</c:v>
                </c:pt>
                <c:pt idx="2024">
                  <c:v>56</c:v>
                </c:pt>
                <c:pt idx="2025">
                  <c:v>35</c:v>
                </c:pt>
                <c:pt idx="2026">
                  <c:v>90</c:v>
                </c:pt>
                <c:pt idx="2027">
                  <c:v>135</c:v>
                </c:pt>
                <c:pt idx="2028">
                  <c:v>200</c:v>
                </c:pt>
                <c:pt idx="2029">
                  <c:v>60</c:v>
                </c:pt>
                <c:pt idx="2030">
                  <c:v>100</c:v>
                </c:pt>
                <c:pt idx="2031">
                  <c:v>87</c:v>
                </c:pt>
                <c:pt idx="2032">
                  <c:v>130</c:v>
                </c:pt>
                <c:pt idx="2033">
                  <c:v>48</c:v>
                </c:pt>
                <c:pt idx="2034">
                  <c:v>94</c:v>
                </c:pt>
                <c:pt idx="2035">
                  <c:v>75</c:v>
                </c:pt>
                <c:pt idx="2036">
                  <c:v>65</c:v>
                </c:pt>
                <c:pt idx="2037">
                  <c:v>170</c:v>
                </c:pt>
                <c:pt idx="2038">
                  <c:v>48</c:v>
                </c:pt>
                <c:pt idx="2039">
                  <c:v>55</c:v>
                </c:pt>
                <c:pt idx="2040">
                  <c:v>70</c:v>
                </c:pt>
                <c:pt idx="2041">
                  <c:v>155</c:v>
                </c:pt>
                <c:pt idx="2042">
                  <c:v>30</c:v>
                </c:pt>
                <c:pt idx="2043">
                  <c:v>87</c:v>
                </c:pt>
                <c:pt idx="2044">
                  <c:v>100</c:v>
                </c:pt>
                <c:pt idx="2045">
                  <c:v>130</c:v>
                </c:pt>
                <c:pt idx="2046">
                  <c:v>400</c:v>
                </c:pt>
                <c:pt idx="2047">
                  <c:v>185</c:v>
                </c:pt>
                <c:pt idx="2048">
                  <c:v>175</c:v>
                </c:pt>
                <c:pt idx="2049">
                  <c:v>480</c:v>
                </c:pt>
                <c:pt idx="2050">
                  <c:v>130</c:v>
                </c:pt>
                <c:pt idx="2051">
                  <c:v>90</c:v>
                </c:pt>
                <c:pt idx="2052">
                  <c:v>0</c:v>
                </c:pt>
                <c:pt idx="2053">
                  <c:v>580</c:v>
                </c:pt>
                <c:pt idx="2054">
                  <c:v>140</c:v>
                </c:pt>
                <c:pt idx="2055">
                  <c:v>95</c:v>
                </c:pt>
                <c:pt idx="2056">
                  <c:v>135</c:v>
                </c:pt>
                <c:pt idx="2057">
                  <c:v>95</c:v>
                </c:pt>
                <c:pt idx="2058">
                  <c:v>70</c:v>
                </c:pt>
                <c:pt idx="2059">
                  <c:v>300</c:v>
                </c:pt>
                <c:pt idx="2060">
                  <c:v>20</c:v>
                </c:pt>
                <c:pt idx="2061">
                  <c:v>50</c:v>
                </c:pt>
                <c:pt idx="2062">
                  <c:v>200</c:v>
                </c:pt>
                <c:pt idx="2063">
                  <c:v>170</c:v>
                </c:pt>
                <c:pt idx="2064">
                  <c:v>65</c:v>
                </c:pt>
                <c:pt idx="2065">
                  <c:v>752</c:v>
                </c:pt>
                <c:pt idx="2066">
                  <c:v>287</c:v>
                </c:pt>
                <c:pt idx="2067">
                  <c:v>120</c:v>
                </c:pt>
                <c:pt idx="2068">
                  <c:v>60</c:v>
                </c:pt>
                <c:pt idx="2069">
                  <c:v>180</c:v>
                </c:pt>
                <c:pt idx="2070">
                  <c:v>48</c:v>
                </c:pt>
                <c:pt idx="2071">
                  <c:v>430</c:v>
                </c:pt>
                <c:pt idx="2072">
                  <c:v>90</c:v>
                </c:pt>
                <c:pt idx="2073">
                  <c:v>275</c:v>
                </c:pt>
                <c:pt idx="2074">
                  <c:v>120</c:v>
                </c:pt>
                <c:pt idx="2075">
                  <c:v>46</c:v>
                </c:pt>
                <c:pt idx="2076">
                  <c:v>110.00000000000001</c:v>
                </c:pt>
                <c:pt idx="2077">
                  <c:v>114.99999999999999</c:v>
                </c:pt>
                <c:pt idx="2078">
                  <c:v>45</c:v>
                </c:pt>
                <c:pt idx="2079">
                  <c:v>45</c:v>
                </c:pt>
                <c:pt idx="2080">
                  <c:v>40</c:v>
                </c:pt>
                <c:pt idx="2081">
                  <c:v>40.299999999999997</c:v>
                </c:pt>
                <c:pt idx="2082">
                  <c:v>225</c:v>
                </c:pt>
                <c:pt idx="2083">
                  <c:v>340</c:v>
                </c:pt>
                <c:pt idx="2084">
                  <c:v>145</c:v>
                </c:pt>
                <c:pt idx="2085">
                  <c:v>120</c:v>
                </c:pt>
                <c:pt idx="2086">
                  <c:v>190</c:v>
                </c:pt>
                <c:pt idx="2087">
                  <c:v>165</c:v>
                </c:pt>
                <c:pt idx="2088">
                  <c:v>270</c:v>
                </c:pt>
                <c:pt idx="2089">
                  <c:v>54</c:v>
                </c:pt>
                <c:pt idx="2090">
                  <c:v>22</c:v>
                </c:pt>
                <c:pt idx="2091">
                  <c:v>29</c:v>
                </c:pt>
                <c:pt idx="2092">
                  <c:v>32.5</c:v>
                </c:pt>
                <c:pt idx="2093">
                  <c:v>20</c:v>
                </c:pt>
                <c:pt idx="2094">
                  <c:v>157</c:v>
                </c:pt>
                <c:pt idx="2095">
                  <c:v>80</c:v>
                </c:pt>
                <c:pt idx="2096">
                  <c:v>135</c:v>
                </c:pt>
                <c:pt idx="2097">
                  <c:v>200</c:v>
                </c:pt>
                <c:pt idx="2098">
                  <c:v>87</c:v>
                </c:pt>
                <c:pt idx="2099">
                  <c:v>78</c:v>
                </c:pt>
                <c:pt idx="2100">
                  <c:v>95</c:v>
                </c:pt>
                <c:pt idx="2101">
                  <c:v>110.00000000000001</c:v>
                </c:pt>
                <c:pt idx="2102">
                  <c:v>330</c:v>
                </c:pt>
                <c:pt idx="2103">
                  <c:v>30</c:v>
                </c:pt>
                <c:pt idx="2104">
                  <c:v>296</c:v>
                </c:pt>
                <c:pt idx="2105">
                  <c:v>79</c:v>
                </c:pt>
                <c:pt idx="2106">
                  <c:v>79</c:v>
                </c:pt>
                <c:pt idx="2107">
                  <c:v>170</c:v>
                </c:pt>
                <c:pt idx="2108">
                  <c:v>140</c:v>
                </c:pt>
                <c:pt idx="2109">
                  <c:v>58</c:v>
                </c:pt>
                <c:pt idx="2110">
                  <c:v>250</c:v>
                </c:pt>
                <c:pt idx="2111">
                  <c:v>254.99999999999997</c:v>
                </c:pt>
                <c:pt idx="2112">
                  <c:v>190</c:v>
                </c:pt>
                <c:pt idx="2113">
                  <c:v>125</c:v>
                </c:pt>
                <c:pt idx="2114">
                  <c:v>165</c:v>
                </c:pt>
                <c:pt idx="2115">
                  <c:v>75</c:v>
                </c:pt>
                <c:pt idx="2116">
                  <c:v>160</c:v>
                </c:pt>
                <c:pt idx="2117">
                  <c:v>114.99999999999999</c:v>
                </c:pt>
                <c:pt idx="2118">
                  <c:v>140</c:v>
                </c:pt>
                <c:pt idx="2119">
                  <c:v>128</c:v>
                </c:pt>
                <c:pt idx="2120">
                  <c:v>75</c:v>
                </c:pt>
                <c:pt idx="2121">
                  <c:v>100</c:v>
                </c:pt>
                <c:pt idx="2122">
                  <c:v>40</c:v>
                </c:pt>
                <c:pt idx="2123">
                  <c:v>175</c:v>
                </c:pt>
                <c:pt idx="2124">
                  <c:v>210</c:v>
                </c:pt>
                <c:pt idx="2125">
                  <c:v>250</c:v>
                </c:pt>
                <c:pt idx="2126">
                  <c:v>229.99999999999997</c:v>
                </c:pt>
                <c:pt idx="2127">
                  <c:v>180</c:v>
                </c:pt>
                <c:pt idx="2128">
                  <c:v>200</c:v>
                </c:pt>
                <c:pt idx="2129">
                  <c:v>100</c:v>
                </c:pt>
                <c:pt idx="2130">
                  <c:v>90</c:v>
                </c:pt>
                <c:pt idx="2131">
                  <c:v>800</c:v>
                </c:pt>
                <c:pt idx="2132">
                  <c:v>95</c:v>
                </c:pt>
                <c:pt idx="2133">
                  <c:v>130</c:v>
                </c:pt>
                <c:pt idx="2134">
                  <c:v>40</c:v>
                </c:pt>
                <c:pt idx="2135">
                  <c:v>145</c:v>
                </c:pt>
                <c:pt idx="2136">
                  <c:v>675</c:v>
                </c:pt>
                <c:pt idx="2137">
                  <c:v>125</c:v>
                </c:pt>
                <c:pt idx="2138">
                  <c:v>449</c:v>
                </c:pt>
                <c:pt idx="2139">
                  <c:v>600</c:v>
                </c:pt>
                <c:pt idx="2140">
                  <c:v>153</c:v>
                </c:pt>
                <c:pt idx="2141">
                  <c:v>70</c:v>
                </c:pt>
                <c:pt idx="2142">
                  <c:v>39</c:v>
                </c:pt>
                <c:pt idx="2143">
                  <c:v>56</c:v>
                </c:pt>
                <c:pt idx="2144">
                  <c:v>675</c:v>
                </c:pt>
                <c:pt idx="2145">
                  <c:v>99</c:v>
                </c:pt>
                <c:pt idx="2146">
                  <c:v>140</c:v>
                </c:pt>
                <c:pt idx="2147">
                  <c:v>60</c:v>
                </c:pt>
                <c:pt idx="2148">
                  <c:v>135</c:v>
                </c:pt>
                <c:pt idx="2149">
                  <c:v>120</c:v>
                </c:pt>
                <c:pt idx="2150">
                  <c:v>71.5</c:v>
                </c:pt>
                <c:pt idx="2151">
                  <c:v>58</c:v>
                </c:pt>
                <c:pt idx="2152">
                  <c:v>113.99999999999999</c:v>
                </c:pt>
                <c:pt idx="2153">
                  <c:v>169</c:v>
                </c:pt>
                <c:pt idx="2154">
                  <c:v>48</c:v>
                </c:pt>
                <c:pt idx="2155">
                  <c:v>199</c:v>
                </c:pt>
                <c:pt idx="2156">
                  <c:v>250</c:v>
                </c:pt>
                <c:pt idx="2157">
                  <c:v>75</c:v>
                </c:pt>
                <c:pt idx="2158">
                  <c:v>250</c:v>
                </c:pt>
                <c:pt idx="2159">
                  <c:v>58</c:v>
                </c:pt>
                <c:pt idx="2160">
                  <c:v>64</c:v>
                </c:pt>
                <c:pt idx="2161">
                  <c:v>250</c:v>
                </c:pt>
                <c:pt idx="2162">
                  <c:v>120</c:v>
                </c:pt>
                <c:pt idx="2163">
                  <c:v>93</c:v>
                </c:pt>
                <c:pt idx="2164">
                  <c:v>80</c:v>
                </c:pt>
                <c:pt idx="2165">
                  <c:v>31</c:v>
                </c:pt>
                <c:pt idx="2166">
                  <c:v>80</c:v>
                </c:pt>
                <c:pt idx="2167">
                  <c:v>70</c:v>
                </c:pt>
                <c:pt idx="2168">
                  <c:v>150</c:v>
                </c:pt>
                <c:pt idx="2169">
                  <c:v>40</c:v>
                </c:pt>
                <c:pt idx="2170">
                  <c:v>110.00000000000001</c:v>
                </c:pt>
                <c:pt idx="2171">
                  <c:v>50</c:v>
                </c:pt>
                <c:pt idx="2172">
                  <c:v>135</c:v>
                </c:pt>
                <c:pt idx="2173">
                  <c:v>170</c:v>
                </c:pt>
                <c:pt idx="2174">
                  <c:v>72</c:v>
                </c:pt>
                <c:pt idx="2175">
                  <c:v>35</c:v>
                </c:pt>
                <c:pt idx="2176">
                  <c:v>60</c:v>
                </c:pt>
                <c:pt idx="2177">
                  <c:v>120</c:v>
                </c:pt>
                <c:pt idx="2178">
                  <c:v>50</c:v>
                </c:pt>
                <c:pt idx="2179">
                  <c:v>47</c:v>
                </c:pt>
                <c:pt idx="2180">
                  <c:v>500</c:v>
                </c:pt>
                <c:pt idx="2181">
                  <c:v>170</c:v>
                </c:pt>
                <c:pt idx="2182">
                  <c:v>95</c:v>
                </c:pt>
                <c:pt idx="2183">
                  <c:v>220.00000000000003</c:v>
                </c:pt>
                <c:pt idx="2184">
                  <c:v>82.5</c:v>
                </c:pt>
                <c:pt idx="2185">
                  <c:v>125</c:v>
                </c:pt>
                <c:pt idx="2186">
                  <c:v>84</c:v>
                </c:pt>
                <c:pt idx="2187">
                  <c:v>320</c:v>
                </c:pt>
                <c:pt idx="2188">
                  <c:v>175</c:v>
                </c:pt>
                <c:pt idx="2189">
                  <c:v>35</c:v>
                </c:pt>
                <c:pt idx="2190">
                  <c:v>390</c:v>
                </c:pt>
                <c:pt idx="2191">
                  <c:v>345</c:v>
                </c:pt>
                <c:pt idx="2192">
                  <c:v>235</c:v>
                </c:pt>
                <c:pt idx="2193">
                  <c:v>150</c:v>
                </c:pt>
                <c:pt idx="2194">
                  <c:v>134</c:v>
                </c:pt>
                <c:pt idx="2195">
                  <c:v>340</c:v>
                </c:pt>
                <c:pt idx="2196">
                  <c:v>180</c:v>
                </c:pt>
                <c:pt idx="2197">
                  <c:v>110.00000000000001</c:v>
                </c:pt>
                <c:pt idx="2198">
                  <c:v>97</c:v>
                </c:pt>
                <c:pt idx="2199">
                  <c:v>325</c:v>
                </c:pt>
                <c:pt idx="2200">
                  <c:v>254.99999999999997</c:v>
                </c:pt>
                <c:pt idx="2201">
                  <c:v>61</c:v>
                </c:pt>
                <c:pt idx="2202">
                  <c:v>190</c:v>
                </c:pt>
                <c:pt idx="2203">
                  <c:v>75</c:v>
                </c:pt>
                <c:pt idx="2204">
                  <c:v>135</c:v>
                </c:pt>
                <c:pt idx="2205">
                  <c:v>165</c:v>
                </c:pt>
                <c:pt idx="2206">
                  <c:v>150</c:v>
                </c:pt>
                <c:pt idx="2207">
                  <c:v>190</c:v>
                </c:pt>
                <c:pt idx="2208">
                  <c:v>1500</c:v>
                </c:pt>
                <c:pt idx="2209">
                  <c:v>160</c:v>
                </c:pt>
                <c:pt idx="2210">
                  <c:v>390</c:v>
                </c:pt>
                <c:pt idx="2211">
                  <c:v>46</c:v>
                </c:pt>
                <c:pt idx="2212">
                  <c:v>32</c:v>
                </c:pt>
                <c:pt idx="2213">
                  <c:v>42</c:v>
                </c:pt>
                <c:pt idx="2214">
                  <c:v>780</c:v>
                </c:pt>
                <c:pt idx="2215">
                  <c:v>95</c:v>
                </c:pt>
                <c:pt idx="2216">
                  <c:v>345</c:v>
                </c:pt>
                <c:pt idx="2217">
                  <c:v>110.00000000000001</c:v>
                </c:pt>
                <c:pt idx="2218">
                  <c:v>85</c:v>
                </c:pt>
                <c:pt idx="2219">
                  <c:v>95</c:v>
                </c:pt>
                <c:pt idx="2220">
                  <c:v>75</c:v>
                </c:pt>
                <c:pt idx="2221">
                  <c:v>75</c:v>
                </c:pt>
                <c:pt idx="2222">
                  <c:v>140</c:v>
                </c:pt>
                <c:pt idx="2223">
                  <c:v>245.00000000000003</c:v>
                </c:pt>
                <c:pt idx="2224">
                  <c:v>100</c:v>
                </c:pt>
                <c:pt idx="2225">
                  <c:v>125</c:v>
                </c:pt>
                <c:pt idx="2226">
                  <c:v>260</c:v>
                </c:pt>
                <c:pt idx="2227">
                  <c:v>160</c:v>
                </c:pt>
                <c:pt idx="2228">
                  <c:v>110.00000000000001</c:v>
                </c:pt>
                <c:pt idx="2229">
                  <c:v>100</c:v>
                </c:pt>
                <c:pt idx="2230">
                  <c:v>365</c:v>
                </c:pt>
                <c:pt idx="2231">
                  <c:v>140</c:v>
                </c:pt>
                <c:pt idx="2232">
                  <c:v>260</c:v>
                </c:pt>
                <c:pt idx="2233">
                  <c:v>160</c:v>
                </c:pt>
                <c:pt idx="2234">
                  <c:v>75</c:v>
                </c:pt>
                <c:pt idx="2235">
                  <c:v>75</c:v>
                </c:pt>
                <c:pt idx="2236">
                  <c:v>390</c:v>
                </c:pt>
                <c:pt idx="2237">
                  <c:v>100</c:v>
                </c:pt>
                <c:pt idx="2238">
                  <c:v>70</c:v>
                </c:pt>
                <c:pt idx="2239">
                  <c:v>90</c:v>
                </c:pt>
                <c:pt idx="2240">
                  <c:v>60</c:v>
                </c:pt>
                <c:pt idx="2241">
                  <c:v>197</c:v>
                </c:pt>
                <c:pt idx="2242">
                  <c:v>135</c:v>
                </c:pt>
                <c:pt idx="2243">
                  <c:v>75</c:v>
                </c:pt>
                <c:pt idx="2244">
                  <c:v>160</c:v>
                </c:pt>
                <c:pt idx="2245">
                  <c:v>39.5</c:v>
                </c:pt>
                <c:pt idx="2246">
                  <c:v>99</c:v>
                </c:pt>
                <c:pt idx="2247">
                  <c:v>210</c:v>
                </c:pt>
                <c:pt idx="2248">
                  <c:v>69</c:v>
                </c:pt>
                <c:pt idx="2249">
                  <c:v>100</c:v>
                </c:pt>
                <c:pt idx="2250">
                  <c:v>85</c:v>
                </c:pt>
                <c:pt idx="2251">
                  <c:v>32</c:v>
                </c:pt>
                <c:pt idx="2252">
                  <c:v>70</c:v>
                </c:pt>
                <c:pt idx="2253">
                  <c:v>40</c:v>
                </c:pt>
                <c:pt idx="2254">
                  <c:v>142</c:v>
                </c:pt>
                <c:pt idx="2255">
                  <c:v>38</c:v>
                </c:pt>
                <c:pt idx="2256">
                  <c:v>26</c:v>
                </c:pt>
                <c:pt idx="2257">
                  <c:v>50</c:v>
                </c:pt>
                <c:pt idx="2258">
                  <c:v>650</c:v>
                </c:pt>
                <c:pt idx="2259">
                  <c:v>190</c:v>
                </c:pt>
                <c:pt idx="2260">
                  <c:v>85</c:v>
                </c:pt>
                <c:pt idx="2261">
                  <c:v>65</c:v>
                </c:pt>
                <c:pt idx="2262">
                  <c:v>26</c:v>
                </c:pt>
                <c:pt idx="2263">
                  <c:v>35</c:v>
                </c:pt>
                <c:pt idx="2264">
                  <c:v>105</c:v>
                </c:pt>
                <c:pt idx="2265">
                  <c:v>90</c:v>
                </c:pt>
                <c:pt idx="2266">
                  <c:v>850</c:v>
                </c:pt>
                <c:pt idx="2267">
                  <c:v>75</c:v>
                </c:pt>
                <c:pt idx="2268">
                  <c:v>79</c:v>
                </c:pt>
                <c:pt idx="2269">
                  <c:v>150</c:v>
                </c:pt>
                <c:pt idx="2270">
                  <c:v>175</c:v>
                </c:pt>
                <c:pt idx="2271">
                  <c:v>190</c:v>
                </c:pt>
                <c:pt idx="2272">
                  <c:v>145</c:v>
                </c:pt>
                <c:pt idx="2273">
                  <c:v>401.99999999999994</c:v>
                </c:pt>
                <c:pt idx="2274">
                  <c:v>50</c:v>
                </c:pt>
                <c:pt idx="2275">
                  <c:v>398</c:v>
                </c:pt>
                <c:pt idx="2276">
                  <c:v>54.8</c:v>
                </c:pt>
                <c:pt idx="2277">
                  <c:v>147</c:v>
                </c:pt>
                <c:pt idx="2278">
                  <c:v>70</c:v>
                </c:pt>
                <c:pt idx="2279">
                  <c:v>260</c:v>
                </c:pt>
                <c:pt idx="2280">
                  <c:v>110.00000000000001</c:v>
                </c:pt>
                <c:pt idx="2281">
                  <c:v>220.00000000000003</c:v>
                </c:pt>
                <c:pt idx="2282">
                  <c:v>55</c:v>
                </c:pt>
                <c:pt idx="2283">
                  <c:v>55</c:v>
                </c:pt>
                <c:pt idx="2284">
                  <c:v>115.99999999999999</c:v>
                </c:pt>
                <c:pt idx="2285">
                  <c:v>110.00000000000001</c:v>
                </c:pt>
                <c:pt idx="2286">
                  <c:v>120</c:v>
                </c:pt>
                <c:pt idx="2287">
                  <c:v>225</c:v>
                </c:pt>
                <c:pt idx="2288">
                  <c:v>335</c:v>
                </c:pt>
                <c:pt idx="2289">
                  <c:v>269</c:v>
                </c:pt>
                <c:pt idx="2290">
                  <c:v>80</c:v>
                </c:pt>
                <c:pt idx="2291">
                  <c:v>35</c:v>
                </c:pt>
                <c:pt idx="2292">
                  <c:v>60</c:v>
                </c:pt>
                <c:pt idx="2293">
                  <c:v>46</c:v>
                </c:pt>
                <c:pt idx="2294">
                  <c:v>250</c:v>
                </c:pt>
                <c:pt idx="2295">
                  <c:v>60</c:v>
                </c:pt>
                <c:pt idx="2296">
                  <c:v>100</c:v>
                </c:pt>
                <c:pt idx="2297">
                  <c:v>93</c:v>
                </c:pt>
                <c:pt idx="2298">
                  <c:v>254</c:v>
                </c:pt>
                <c:pt idx="2299">
                  <c:v>150</c:v>
                </c:pt>
                <c:pt idx="2300">
                  <c:v>70</c:v>
                </c:pt>
                <c:pt idx="2301">
                  <c:v>278</c:v>
                </c:pt>
                <c:pt idx="2302">
                  <c:v>25</c:v>
                </c:pt>
                <c:pt idx="2303">
                  <c:v>90</c:v>
                </c:pt>
                <c:pt idx="2304">
                  <c:v>96</c:v>
                </c:pt>
                <c:pt idx="2305">
                  <c:v>120</c:v>
                </c:pt>
                <c:pt idx="2306">
                  <c:v>64</c:v>
                </c:pt>
                <c:pt idx="2307">
                  <c:v>90</c:v>
                </c:pt>
                <c:pt idx="2308">
                  <c:v>45</c:v>
                </c:pt>
                <c:pt idx="2309">
                  <c:v>36</c:v>
                </c:pt>
                <c:pt idx="2310">
                  <c:v>590</c:v>
                </c:pt>
                <c:pt idx="2311">
                  <c:v>32</c:v>
                </c:pt>
                <c:pt idx="2312">
                  <c:v>120</c:v>
                </c:pt>
                <c:pt idx="2313">
                  <c:v>56</c:v>
                </c:pt>
                <c:pt idx="2314">
                  <c:v>140</c:v>
                </c:pt>
                <c:pt idx="2315">
                  <c:v>125</c:v>
                </c:pt>
                <c:pt idx="2316">
                  <c:v>150</c:v>
                </c:pt>
                <c:pt idx="2317">
                  <c:v>222.00000000000003</c:v>
                </c:pt>
                <c:pt idx="2318">
                  <c:v>150</c:v>
                </c:pt>
                <c:pt idx="2319">
                  <c:v>185</c:v>
                </c:pt>
                <c:pt idx="2320">
                  <c:v>160</c:v>
                </c:pt>
                <c:pt idx="2321">
                  <c:v>215</c:v>
                </c:pt>
                <c:pt idx="2322">
                  <c:v>30</c:v>
                </c:pt>
                <c:pt idx="2323">
                  <c:v>74</c:v>
                </c:pt>
                <c:pt idx="2324">
                  <c:v>320</c:v>
                </c:pt>
                <c:pt idx="2325">
                  <c:v>132</c:v>
                </c:pt>
                <c:pt idx="2326">
                  <c:v>300</c:v>
                </c:pt>
                <c:pt idx="2327">
                  <c:v>120</c:v>
                </c:pt>
                <c:pt idx="2328">
                  <c:v>139</c:v>
                </c:pt>
                <c:pt idx="2329">
                  <c:v>300</c:v>
                </c:pt>
                <c:pt idx="2330">
                  <c:v>150</c:v>
                </c:pt>
                <c:pt idx="2331">
                  <c:v>200</c:v>
                </c:pt>
                <c:pt idx="2332">
                  <c:v>275</c:v>
                </c:pt>
                <c:pt idx="2333">
                  <c:v>36</c:v>
                </c:pt>
                <c:pt idx="2334">
                  <c:v>21</c:v>
                </c:pt>
                <c:pt idx="2335">
                  <c:v>25.5</c:v>
                </c:pt>
                <c:pt idx="2336">
                  <c:v>37.5</c:v>
                </c:pt>
                <c:pt idx="2337">
                  <c:v>180</c:v>
                </c:pt>
                <c:pt idx="2338">
                  <c:v>409.99999999999994</c:v>
                </c:pt>
                <c:pt idx="2339">
                  <c:v>130</c:v>
                </c:pt>
                <c:pt idx="2340">
                  <c:v>45</c:v>
                </c:pt>
                <c:pt idx="2341">
                  <c:v>60</c:v>
                </c:pt>
                <c:pt idx="2342">
                  <c:v>40</c:v>
                </c:pt>
                <c:pt idx="2343">
                  <c:v>199</c:v>
                </c:pt>
                <c:pt idx="2344">
                  <c:v>199</c:v>
                </c:pt>
                <c:pt idx="2345">
                  <c:v>28</c:v>
                </c:pt>
                <c:pt idx="2346">
                  <c:v>74</c:v>
                </c:pt>
                <c:pt idx="2347">
                  <c:v>128</c:v>
                </c:pt>
                <c:pt idx="2348">
                  <c:v>160</c:v>
                </c:pt>
                <c:pt idx="2349">
                  <c:v>97.04</c:v>
                </c:pt>
                <c:pt idx="2350">
                  <c:v>86</c:v>
                </c:pt>
                <c:pt idx="2351">
                  <c:v>125</c:v>
                </c:pt>
                <c:pt idx="2352">
                  <c:v>60</c:v>
                </c:pt>
                <c:pt idx="2353">
                  <c:v>323</c:v>
                </c:pt>
                <c:pt idx="2354">
                  <c:v>25</c:v>
                </c:pt>
                <c:pt idx="2355">
                  <c:v>0</c:v>
                </c:pt>
                <c:pt idx="2356">
                  <c:v>110.00000000000001</c:v>
                </c:pt>
                <c:pt idx="2357">
                  <c:v>48</c:v>
                </c:pt>
                <c:pt idx="2358">
                  <c:v>180</c:v>
                </c:pt>
                <c:pt idx="2359">
                  <c:v>790</c:v>
                </c:pt>
                <c:pt idx="2360">
                  <c:v>95</c:v>
                </c:pt>
                <c:pt idx="2361">
                  <c:v>36.5</c:v>
                </c:pt>
                <c:pt idx="2362">
                  <c:v>24</c:v>
                </c:pt>
                <c:pt idx="2363">
                  <c:v>45</c:v>
                </c:pt>
                <c:pt idx="2364">
                  <c:v>65</c:v>
                </c:pt>
                <c:pt idx="2365">
                  <c:v>200.99999999999997</c:v>
                </c:pt>
                <c:pt idx="2366">
                  <c:v>100</c:v>
                </c:pt>
                <c:pt idx="2367">
                  <c:v>90</c:v>
                </c:pt>
                <c:pt idx="2368">
                  <c:v>602</c:v>
                </c:pt>
                <c:pt idx="2369">
                  <c:v>90</c:v>
                </c:pt>
                <c:pt idx="2370">
                  <c:v>350</c:v>
                </c:pt>
                <c:pt idx="2371">
                  <c:v>130</c:v>
                </c:pt>
                <c:pt idx="2372">
                  <c:v>50</c:v>
                </c:pt>
                <c:pt idx="2373">
                  <c:v>35</c:v>
                </c:pt>
                <c:pt idx="2374">
                  <c:v>25</c:v>
                </c:pt>
                <c:pt idx="2375">
                  <c:v>50</c:v>
                </c:pt>
                <c:pt idx="2376">
                  <c:v>27</c:v>
                </c:pt>
                <c:pt idx="2377">
                  <c:v>170</c:v>
                </c:pt>
                <c:pt idx="2378">
                  <c:v>115.99999999999999</c:v>
                </c:pt>
                <c:pt idx="2379">
                  <c:v>101</c:v>
                </c:pt>
                <c:pt idx="2380">
                  <c:v>175</c:v>
                </c:pt>
                <c:pt idx="2381">
                  <c:v>50</c:v>
                </c:pt>
                <c:pt idx="2382">
                  <c:v>82</c:v>
                </c:pt>
                <c:pt idx="2383">
                  <c:v>110.00000000000001</c:v>
                </c:pt>
                <c:pt idx="2384">
                  <c:v>65</c:v>
                </c:pt>
                <c:pt idx="2385">
                  <c:v>158</c:v>
                </c:pt>
                <c:pt idx="2386">
                  <c:v>85</c:v>
                </c:pt>
                <c:pt idx="2387">
                  <c:v>125</c:v>
                </c:pt>
                <c:pt idx="2388">
                  <c:v>72</c:v>
                </c:pt>
                <c:pt idx="2389">
                  <c:v>87</c:v>
                </c:pt>
                <c:pt idx="2390">
                  <c:v>170</c:v>
                </c:pt>
                <c:pt idx="2391">
                  <c:v>235</c:v>
                </c:pt>
                <c:pt idx="2392">
                  <c:v>50</c:v>
                </c:pt>
                <c:pt idx="2393">
                  <c:v>141</c:v>
                </c:pt>
                <c:pt idx="2394">
                  <c:v>99</c:v>
                </c:pt>
                <c:pt idx="2395">
                  <c:v>325</c:v>
                </c:pt>
                <c:pt idx="2396">
                  <c:v>350</c:v>
                </c:pt>
                <c:pt idx="2397">
                  <c:v>250</c:v>
                </c:pt>
                <c:pt idx="2398">
                  <c:v>50</c:v>
                </c:pt>
                <c:pt idx="2399">
                  <c:v>225</c:v>
                </c:pt>
                <c:pt idx="2400">
                  <c:v>140</c:v>
                </c:pt>
                <c:pt idx="2401">
                  <c:v>90</c:v>
                </c:pt>
                <c:pt idx="2402">
                  <c:v>36</c:v>
                </c:pt>
                <c:pt idx="2403">
                  <c:v>65</c:v>
                </c:pt>
                <c:pt idx="2404">
                  <c:v>130</c:v>
                </c:pt>
                <c:pt idx="2405">
                  <c:v>67</c:v>
                </c:pt>
                <c:pt idx="2406">
                  <c:v>25</c:v>
                </c:pt>
                <c:pt idx="2407">
                  <c:v>58</c:v>
                </c:pt>
                <c:pt idx="2408">
                  <c:v>25.5</c:v>
                </c:pt>
                <c:pt idx="2409">
                  <c:v>60</c:v>
                </c:pt>
                <c:pt idx="2410">
                  <c:v>50</c:v>
                </c:pt>
                <c:pt idx="2411">
                  <c:v>135</c:v>
                </c:pt>
                <c:pt idx="2412">
                  <c:v>112.99999999999999</c:v>
                </c:pt>
                <c:pt idx="2413">
                  <c:v>160</c:v>
                </c:pt>
                <c:pt idx="2414">
                  <c:v>65</c:v>
                </c:pt>
                <c:pt idx="2415">
                  <c:v>32</c:v>
                </c:pt>
                <c:pt idx="2416">
                  <c:v>80</c:v>
                </c:pt>
                <c:pt idx="2417">
                  <c:v>550</c:v>
                </c:pt>
                <c:pt idx="2418">
                  <c:v>95</c:v>
                </c:pt>
                <c:pt idx="2419">
                  <c:v>120</c:v>
                </c:pt>
                <c:pt idx="2420">
                  <c:v>155</c:v>
                </c:pt>
                <c:pt idx="2421">
                  <c:v>600</c:v>
                </c:pt>
                <c:pt idx="2422">
                  <c:v>29.8</c:v>
                </c:pt>
                <c:pt idx="2423">
                  <c:v>192</c:v>
                </c:pt>
                <c:pt idx="2424">
                  <c:v>182</c:v>
                </c:pt>
                <c:pt idx="2425">
                  <c:v>50</c:v>
                </c:pt>
                <c:pt idx="2426">
                  <c:v>25</c:v>
                </c:pt>
                <c:pt idx="2427">
                  <c:v>107</c:v>
                </c:pt>
                <c:pt idx="2428">
                  <c:v>80</c:v>
                </c:pt>
                <c:pt idx="2429">
                  <c:v>62</c:v>
                </c:pt>
                <c:pt idx="2430">
                  <c:v>125</c:v>
                </c:pt>
                <c:pt idx="2431">
                  <c:v>88</c:v>
                </c:pt>
                <c:pt idx="2432">
                  <c:v>80</c:v>
                </c:pt>
                <c:pt idx="2433">
                  <c:v>110.00000000000001</c:v>
                </c:pt>
                <c:pt idx="2434">
                  <c:v>85</c:v>
                </c:pt>
                <c:pt idx="2435">
                  <c:v>500</c:v>
                </c:pt>
                <c:pt idx="2436">
                  <c:v>145</c:v>
                </c:pt>
                <c:pt idx="2437">
                  <c:v>250</c:v>
                </c:pt>
                <c:pt idx="2438">
                  <c:v>125</c:v>
                </c:pt>
                <c:pt idx="2439">
                  <c:v>48</c:v>
                </c:pt>
                <c:pt idx="2440">
                  <c:v>200</c:v>
                </c:pt>
                <c:pt idx="2441">
                  <c:v>55</c:v>
                </c:pt>
                <c:pt idx="2442">
                  <c:v>32</c:v>
                </c:pt>
                <c:pt idx="2443">
                  <c:v>82</c:v>
                </c:pt>
                <c:pt idx="2444">
                  <c:v>40</c:v>
                </c:pt>
                <c:pt idx="2445">
                  <c:v>114.99999999999999</c:v>
                </c:pt>
                <c:pt idx="2446">
                  <c:v>35</c:v>
                </c:pt>
                <c:pt idx="2447">
                  <c:v>94.5</c:v>
                </c:pt>
                <c:pt idx="2448">
                  <c:v>500</c:v>
                </c:pt>
                <c:pt idx="2449">
                  <c:v>75</c:v>
                </c:pt>
                <c:pt idx="2450">
                  <c:v>130</c:v>
                </c:pt>
                <c:pt idx="2451">
                  <c:v>150</c:v>
                </c:pt>
                <c:pt idx="2452">
                  <c:v>125</c:v>
                </c:pt>
                <c:pt idx="2453">
                  <c:v>65</c:v>
                </c:pt>
                <c:pt idx="2454">
                  <c:v>90</c:v>
                </c:pt>
                <c:pt idx="2455">
                  <c:v>92</c:v>
                </c:pt>
                <c:pt idx="2456">
                  <c:v>130</c:v>
                </c:pt>
                <c:pt idx="2457">
                  <c:v>300</c:v>
                </c:pt>
                <c:pt idx="2458">
                  <c:v>68</c:v>
                </c:pt>
                <c:pt idx="2459">
                  <c:v>55</c:v>
                </c:pt>
                <c:pt idx="2460">
                  <c:v>133</c:v>
                </c:pt>
                <c:pt idx="2461">
                  <c:v>80</c:v>
                </c:pt>
                <c:pt idx="2462">
                  <c:v>155</c:v>
                </c:pt>
                <c:pt idx="2463">
                  <c:v>35</c:v>
                </c:pt>
                <c:pt idx="2464">
                  <c:v>185</c:v>
                </c:pt>
                <c:pt idx="2465">
                  <c:v>49</c:v>
                </c:pt>
                <c:pt idx="2466">
                  <c:v>185</c:v>
                </c:pt>
                <c:pt idx="2467">
                  <c:v>229.99999999999997</c:v>
                </c:pt>
                <c:pt idx="2468">
                  <c:v>150</c:v>
                </c:pt>
                <c:pt idx="2469">
                  <c:v>125</c:v>
                </c:pt>
                <c:pt idx="2470">
                  <c:v>100</c:v>
                </c:pt>
                <c:pt idx="2471">
                  <c:v>160</c:v>
                </c:pt>
                <c:pt idx="2472">
                  <c:v>110.00000000000001</c:v>
                </c:pt>
                <c:pt idx="2473">
                  <c:v>170</c:v>
                </c:pt>
                <c:pt idx="2474">
                  <c:v>146</c:v>
                </c:pt>
                <c:pt idx="2475">
                  <c:v>165</c:v>
                </c:pt>
                <c:pt idx="2476">
                  <c:v>265</c:v>
                </c:pt>
                <c:pt idx="2477">
                  <c:v>30</c:v>
                </c:pt>
                <c:pt idx="2478">
                  <c:v>65</c:v>
                </c:pt>
                <c:pt idx="2479">
                  <c:v>257</c:v>
                </c:pt>
                <c:pt idx="2480">
                  <c:v>78</c:v>
                </c:pt>
                <c:pt idx="2481">
                  <c:v>33</c:v>
                </c:pt>
                <c:pt idx="2482">
                  <c:v>120</c:v>
                </c:pt>
                <c:pt idx="2483">
                  <c:v>40</c:v>
                </c:pt>
                <c:pt idx="2484">
                  <c:v>43</c:v>
                </c:pt>
                <c:pt idx="2485">
                  <c:v>450</c:v>
                </c:pt>
                <c:pt idx="2486">
                  <c:v>38</c:v>
                </c:pt>
                <c:pt idx="2487">
                  <c:v>75</c:v>
                </c:pt>
                <c:pt idx="2488">
                  <c:v>321</c:v>
                </c:pt>
                <c:pt idx="2489">
                  <c:v>35</c:v>
                </c:pt>
                <c:pt idx="2490">
                  <c:v>75</c:v>
                </c:pt>
                <c:pt idx="2491">
                  <c:v>95</c:v>
                </c:pt>
                <c:pt idx="2492">
                  <c:v>90</c:v>
                </c:pt>
                <c:pt idx="2493">
                  <c:v>85</c:v>
                </c:pt>
                <c:pt idx="2494">
                  <c:v>192</c:v>
                </c:pt>
                <c:pt idx="2495">
                  <c:v>120</c:v>
                </c:pt>
                <c:pt idx="2496">
                  <c:v>110.00000000000001</c:v>
                </c:pt>
                <c:pt idx="2497">
                  <c:v>650</c:v>
                </c:pt>
                <c:pt idx="2498">
                  <c:v>185</c:v>
                </c:pt>
                <c:pt idx="2499">
                  <c:v>138</c:v>
                </c:pt>
                <c:pt idx="2500">
                  <c:v>426</c:v>
                </c:pt>
                <c:pt idx="2501">
                  <c:v>142</c:v>
                </c:pt>
                <c:pt idx="2502">
                  <c:v>229.99999999999997</c:v>
                </c:pt>
                <c:pt idx="2503">
                  <c:v>370</c:v>
                </c:pt>
                <c:pt idx="2504">
                  <c:v>22</c:v>
                </c:pt>
                <c:pt idx="2505">
                  <c:v>60</c:v>
                </c:pt>
                <c:pt idx="2506">
                  <c:v>165</c:v>
                </c:pt>
                <c:pt idx="2507">
                  <c:v>20</c:v>
                </c:pt>
                <c:pt idx="2508">
                  <c:v>75</c:v>
                </c:pt>
                <c:pt idx="2509">
                  <c:v>430</c:v>
                </c:pt>
                <c:pt idx="2510">
                  <c:v>190</c:v>
                </c:pt>
                <c:pt idx="2511">
                  <c:v>220.00000000000003</c:v>
                </c:pt>
                <c:pt idx="2512">
                  <c:v>200</c:v>
                </c:pt>
                <c:pt idx="2513">
                  <c:v>95</c:v>
                </c:pt>
                <c:pt idx="2514">
                  <c:v>95</c:v>
                </c:pt>
                <c:pt idx="2515">
                  <c:v>40</c:v>
                </c:pt>
                <c:pt idx="2516">
                  <c:v>100</c:v>
                </c:pt>
                <c:pt idx="2517">
                  <c:v>162</c:v>
                </c:pt>
                <c:pt idx="2518">
                  <c:v>85</c:v>
                </c:pt>
                <c:pt idx="2519">
                  <c:v>40</c:v>
                </c:pt>
                <c:pt idx="2520">
                  <c:v>0</c:v>
                </c:pt>
                <c:pt idx="2521">
                  <c:v>350</c:v>
                </c:pt>
                <c:pt idx="2522">
                  <c:v>136</c:v>
                </c:pt>
                <c:pt idx="2523">
                  <c:v>130</c:v>
                </c:pt>
                <c:pt idx="2524">
                  <c:v>241</c:v>
                </c:pt>
                <c:pt idx="2525">
                  <c:v>110.00000000000001</c:v>
                </c:pt>
                <c:pt idx="2526">
                  <c:v>250</c:v>
                </c:pt>
                <c:pt idx="2527">
                  <c:v>202</c:v>
                </c:pt>
                <c:pt idx="2528">
                  <c:v>147</c:v>
                </c:pt>
                <c:pt idx="2529">
                  <c:v>24</c:v>
                </c:pt>
                <c:pt idx="2530">
                  <c:v>420</c:v>
                </c:pt>
                <c:pt idx="2531">
                  <c:v>245.00000000000003</c:v>
                </c:pt>
                <c:pt idx="2532">
                  <c:v>165</c:v>
                </c:pt>
                <c:pt idx="2533">
                  <c:v>175</c:v>
                </c:pt>
                <c:pt idx="2534">
                  <c:v>140</c:v>
                </c:pt>
                <c:pt idx="2535">
                  <c:v>45</c:v>
                </c:pt>
                <c:pt idx="2536">
                  <c:v>68</c:v>
                </c:pt>
                <c:pt idx="2537">
                  <c:v>100</c:v>
                </c:pt>
                <c:pt idx="2538">
                  <c:v>200</c:v>
                </c:pt>
                <c:pt idx="2539">
                  <c:v>75</c:v>
                </c:pt>
                <c:pt idx="2540">
                  <c:v>325</c:v>
                </c:pt>
                <c:pt idx="2541">
                  <c:v>110.00000000000001</c:v>
                </c:pt>
                <c:pt idx="2542">
                  <c:v>145</c:v>
                </c:pt>
                <c:pt idx="2543">
                  <c:v>320</c:v>
                </c:pt>
                <c:pt idx="2544">
                  <c:v>40</c:v>
                </c:pt>
                <c:pt idx="2545">
                  <c:v>95</c:v>
                </c:pt>
                <c:pt idx="2546">
                  <c:v>425</c:v>
                </c:pt>
                <c:pt idx="2547">
                  <c:v>0</c:v>
                </c:pt>
                <c:pt idx="2548">
                  <c:v>37</c:v>
                </c:pt>
                <c:pt idx="2549">
                  <c:v>125</c:v>
                </c:pt>
                <c:pt idx="2550">
                  <c:v>75</c:v>
                </c:pt>
                <c:pt idx="2551">
                  <c:v>35</c:v>
                </c:pt>
                <c:pt idx="2552">
                  <c:v>35</c:v>
                </c:pt>
                <c:pt idx="2553">
                  <c:v>200</c:v>
                </c:pt>
                <c:pt idx="2554">
                  <c:v>350</c:v>
                </c:pt>
                <c:pt idx="2555">
                  <c:v>191</c:v>
                </c:pt>
                <c:pt idx="2556">
                  <c:v>100</c:v>
                </c:pt>
                <c:pt idx="2557">
                  <c:v>140</c:v>
                </c:pt>
                <c:pt idx="2558">
                  <c:v>35</c:v>
                </c:pt>
                <c:pt idx="2559">
                  <c:v>82</c:v>
                </c:pt>
                <c:pt idx="2560">
                  <c:v>88</c:v>
                </c:pt>
                <c:pt idx="2561">
                  <c:v>55</c:v>
                </c:pt>
                <c:pt idx="2562">
                  <c:v>120</c:v>
                </c:pt>
                <c:pt idx="2563">
                  <c:v>178</c:v>
                </c:pt>
                <c:pt idx="2564">
                  <c:v>190</c:v>
                </c:pt>
                <c:pt idx="2565">
                  <c:v>26</c:v>
                </c:pt>
                <c:pt idx="2566">
                  <c:v>89</c:v>
                </c:pt>
                <c:pt idx="2567">
                  <c:v>160</c:v>
                </c:pt>
                <c:pt idx="2568">
                  <c:v>1400</c:v>
                </c:pt>
                <c:pt idx="2569">
                  <c:v>90</c:v>
                </c:pt>
                <c:pt idx="2570">
                  <c:v>110.00000000000001</c:v>
                </c:pt>
                <c:pt idx="2571">
                  <c:v>95</c:v>
                </c:pt>
                <c:pt idx="2572">
                  <c:v>47</c:v>
                </c:pt>
                <c:pt idx="2573">
                  <c:v>270</c:v>
                </c:pt>
                <c:pt idx="2574">
                  <c:v>95</c:v>
                </c:pt>
                <c:pt idx="2575">
                  <c:v>114.99999999999999</c:v>
                </c:pt>
                <c:pt idx="2576">
                  <c:v>90</c:v>
                </c:pt>
                <c:pt idx="2577">
                  <c:v>100</c:v>
                </c:pt>
                <c:pt idx="2578">
                  <c:v>150</c:v>
                </c:pt>
                <c:pt idx="2579">
                  <c:v>114.99999999999999</c:v>
                </c:pt>
                <c:pt idx="2580">
                  <c:v>130</c:v>
                </c:pt>
                <c:pt idx="2581">
                  <c:v>190</c:v>
                </c:pt>
                <c:pt idx="2582">
                  <c:v>220.00000000000003</c:v>
                </c:pt>
                <c:pt idx="2583">
                  <c:v>220.00000000000003</c:v>
                </c:pt>
                <c:pt idx="2584">
                  <c:v>500</c:v>
                </c:pt>
                <c:pt idx="2585">
                  <c:v>85</c:v>
                </c:pt>
                <c:pt idx="2586">
                  <c:v>190</c:v>
                </c:pt>
                <c:pt idx="2587">
                  <c:v>90</c:v>
                </c:pt>
                <c:pt idx="2588">
                  <c:v>130</c:v>
                </c:pt>
                <c:pt idx="2589">
                  <c:v>300</c:v>
                </c:pt>
                <c:pt idx="2590">
                  <c:v>68</c:v>
                </c:pt>
                <c:pt idx="2591">
                  <c:v>55</c:v>
                </c:pt>
                <c:pt idx="2592">
                  <c:v>133</c:v>
                </c:pt>
                <c:pt idx="2593">
                  <c:v>90</c:v>
                </c:pt>
                <c:pt idx="2594">
                  <c:v>155</c:v>
                </c:pt>
                <c:pt idx="2595">
                  <c:v>35</c:v>
                </c:pt>
                <c:pt idx="2596">
                  <c:v>49</c:v>
                </c:pt>
                <c:pt idx="2597">
                  <c:v>45</c:v>
                </c:pt>
                <c:pt idx="2598">
                  <c:v>229.99999999999997</c:v>
                </c:pt>
                <c:pt idx="2599">
                  <c:v>150</c:v>
                </c:pt>
                <c:pt idx="2600">
                  <c:v>100</c:v>
                </c:pt>
                <c:pt idx="2601">
                  <c:v>110.00000000000001</c:v>
                </c:pt>
                <c:pt idx="2602">
                  <c:v>165</c:v>
                </c:pt>
                <c:pt idx="2603">
                  <c:v>265</c:v>
                </c:pt>
                <c:pt idx="2604">
                  <c:v>30</c:v>
                </c:pt>
                <c:pt idx="2605">
                  <c:v>78</c:v>
                </c:pt>
                <c:pt idx="2606">
                  <c:v>33</c:v>
                </c:pt>
                <c:pt idx="2607">
                  <c:v>120</c:v>
                </c:pt>
                <c:pt idx="2608">
                  <c:v>40</c:v>
                </c:pt>
                <c:pt idx="2609">
                  <c:v>450</c:v>
                </c:pt>
                <c:pt idx="2610">
                  <c:v>75</c:v>
                </c:pt>
                <c:pt idx="2611">
                  <c:v>35</c:v>
                </c:pt>
                <c:pt idx="2612">
                  <c:v>75</c:v>
                </c:pt>
                <c:pt idx="2613">
                  <c:v>560</c:v>
                </c:pt>
                <c:pt idx="2614">
                  <c:v>95</c:v>
                </c:pt>
                <c:pt idx="2615">
                  <c:v>90</c:v>
                </c:pt>
                <c:pt idx="2616">
                  <c:v>85</c:v>
                </c:pt>
                <c:pt idx="2617">
                  <c:v>120</c:v>
                </c:pt>
                <c:pt idx="2618">
                  <c:v>620</c:v>
                </c:pt>
                <c:pt idx="2619">
                  <c:v>426</c:v>
                </c:pt>
                <c:pt idx="2620">
                  <c:v>160</c:v>
                </c:pt>
                <c:pt idx="2621">
                  <c:v>229.99999999999997</c:v>
                </c:pt>
                <c:pt idx="2622">
                  <c:v>370</c:v>
                </c:pt>
                <c:pt idx="2623">
                  <c:v>22</c:v>
                </c:pt>
                <c:pt idx="2624">
                  <c:v>60</c:v>
                </c:pt>
                <c:pt idx="2625">
                  <c:v>20</c:v>
                </c:pt>
                <c:pt idx="2626">
                  <c:v>86</c:v>
                </c:pt>
                <c:pt idx="2627">
                  <c:v>75</c:v>
                </c:pt>
                <c:pt idx="2628">
                  <c:v>430</c:v>
                </c:pt>
                <c:pt idx="2629">
                  <c:v>190</c:v>
                </c:pt>
                <c:pt idx="2630">
                  <c:v>220.00000000000003</c:v>
                </c:pt>
                <c:pt idx="2631">
                  <c:v>200</c:v>
                </c:pt>
                <c:pt idx="2632">
                  <c:v>95</c:v>
                </c:pt>
                <c:pt idx="2633">
                  <c:v>95</c:v>
                </c:pt>
                <c:pt idx="2634">
                  <c:v>40</c:v>
                </c:pt>
                <c:pt idx="2635">
                  <c:v>100</c:v>
                </c:pt>
                <c:pt idx="2636">
                  <c:v>45</c:v>
                </c:pt>
                <c:pt idx="2637">
                  <c:v>40</c:v>
                </c:pt>
                <c:pt idx="2638">
                  <c:v>0</c:v>
                </c:pt>
                <c:pt idx="2639">
                  <c:v>350</c:v>
                </c:pt>
                <c:pt idx="2640">
                  <c:v>136</c:v>
                </c:pt>
                <c:pt idx="2641">
                  <c:v>102</c:v>
                </c:pt>
                <c:pt idx="2642">
                  <c:v>40</c:v>
                </c:pt>
                <c:pt idx="2643">
                  <c:v>390</c:v>
                </c:pt>
                <c:pt idx="2644">
                  <c:v>241</c:v>
                </c:pt>
                <c:pt idx="2645">
                  <c:v>110.00000000000001</c:v>
                </c:pt>
                <c:pt idx="2646">
                  <c:v>250</c:v>
                </c:pt>
                <c:pt idx="2647">
                  <c:v>244</c:v>
                </c:pt>
                <c:pt idx="2648">
                  <c:v>105</c:v>
                </c:pt>
                <c:pt idx="2649">
                  <c:v>202</c:v>
                </c:pt>
                <c:pt idx="2650">
                  <c:v>24</c:v>
                </c:pt>
                <c:pt idx="2651">
                  <c:v>420</c:v>
                </c:pt>
                <c:pt idx="2652">
                  <c:v>140</c:v>
                </c:pt>
                <c:pt idx="2653">
                  <c:v>45</c:v>
                </c:pt>
                <c:pt idx="2654">
                  <c:v>100</c:v>
                </c:pt>
                <c:pt idx="2655">
                  <c:v>200</c:v>
                </c:pt>
                <c:pt idx="2656">
                  <c:v>75</c:v>
                </c:pt>
                <c:pt idx="2657">
                  <c:v>325</c:v>
                </c:pt>
                <c:pt idx="2658">
                  <c:v>110.00000000000001</c:v>
                </c:pt>
                <c:pt idx="2659">
                  <c:v>145</c:v>
                </c:pt>
                <c:pt idx="2660">
                  <c:v>320</c:v>
                </c:pt>
                <c:pt idx="2661">
                  <c:v>40</c:v>
                </c:pt>
                <c:pt idx="2662">
                  <c:v>95</c:v>
                </c:pt>
                <c:pt idx="2663">
                  <c:v>212</c:v>
                </c:pt>
                <c:pt idx="2664">
                  <c:v>145</c:v>
                </c:pt>
                <c:pt idx="2665">
                  <c:v>75</c:v>
                </c:pt>
                <c:pt idx="2666">
                  <c:v>200</c:v>
                </c:pt>
                <c:pt idx="2667">
                  <c:v>350</c:v>
                </c:pt>
                <c:pt idx="2668">
                  <c:v>191</c:v>
                </c:pt>
                <c:pt idx="2669">
                  <c:v>100</c:v>
                </c:pt>
                <c:pt idx="2670">
                  <c:v>140</c:v>
                </c:pt>
                <c:pt idx="2671">
                  <c:v>35</c:v>
                </c:pt>
                <c:pt idx="2672">
                  <c:v>82</c:v>
                </c:pt>
                <c:pt idx="2673">
                  <c:v>88</c:v>
                </c:pt>
                <c:pt idx="2674">
                  <c:v>190</c:v>
                </c:pt>
                <c:pt idx="2675">
                  <c:v>26</c:v>
                </c:pt>
                <c:pt idx="2676">
                  <c:v>27</c:v>
                </c:pt>
                <c:pt idx="2677">
                  <c:v>89</c:v>
                </c:pt>
                <c:pt idx="2678">
                  <c:v>1400</c:v>
                </c:pt>
                <c:pt idx="2679">
                  <c:v>90</c:v>
                </c:pt>
                <c:pt idx="2680">
                  <c:v>110.00000000000001</c:v>
                </c:pt>
                <c:pt idx="2681">
                  <c:v>95</c:v>
                </c:pt>
                <c:pt idx="2682">
                  <c:v>47</c:v>
                </c:pt>
                <c:pt idx="2683">
                  <c:v>27</c:v>
                </c:pt>
                <c:pt idx="2684">
                  <c:v>95</c:v>
                </c:pt>
                <c:pt idx="2685">
                  <c:v>114.99999999999999</c:v>
                </c:pt>
                <c:pt idx="2686">
                  <c:v>90</c:v>
                </c:pt>
                <c:pt idx="2687">
                  <c:v>150</c:v>
                </c:pt>
                <c:pt idx="2688">
                  <c:v>114.99999999999999</c:v>
                </c:pt>
                <c:pt idx="2689">
                  <c:v>190</c:v>
                </c:pt>
                <c:pt idx="2690">
                  <c:v>220.00000000000003</c:v>
                </c:pt>
                <c:pt idx="2691">
                  <c:v>220.00000000000003</c:v>
                </c:pt>
                <c:pt idx="2692">
                  <c:v>500</c:v>
                </c:pt>
                <c:pt idx="2693">
                  <c:v>85</c:v>
                </c:pt>
                <c:pt idx="2694">
                  <c:v>190</c:v>
                </c:pt>
                <c:pt idx="2695">
                  <c:v>165</c:v>
                </c:pt>
                <c:pt idx="2696">
                  <c:v>193</c:v>
                </c:pt>
                <c:pt idx="2697">
                  <c:v>82</c:v>
                </c:pt>
                <c:pt idx="2698">
                  <c:v>28</c:v>
                </c:pt>
                <c:pt idx="2699">
                  <c:v>21</c:v>
                </c:pt>
                <c:pt idx="2700">
                  <c:v>110.00000000000001</c:v>
                </c:pt>
                <c:pt idx="2701">
                  <c:v>160</c:v>
                </c:pt>
                <c:pt idx="2702">
                  <c:v>110.00000000000001</c:v>
                </c:pt>
                <c:pt idx="2703">
                  <c:v>325</c:v>
                </c:pt>
                <c:pt idx="2704">
                  <c:v>120</c:v>
                </c:pt>
                <c:pt idx="2705">
                  <c:v>38</c:v>
                </c:pt>
                <c:pt idx="2706">
                  <c:v>245.00000000000003</c:v>
                </c:pt>
                <c:pt idx="2707">
                  <c:v>85</c:v>
                </c:pt>
                <c:pt idx="2708">
                  <c:v>650</c:v>
                </c:pt>
                <c:pt idx="2709">
                  <c:v>28</c:v>
                </c:pt>
                <c:pt idx="2710">
                  <c:v>155</c:v>
                </c:pt>
                <c:pt idx="2711">
                  <c:v>900</c:v>
                </c:pt>
                <c:pt idx="2712">
                  <c:v>150</c:v>
                </c:pt>
                <c:pt idx="2713">
                  <c:v>80</c:v>
                </c:pt>
                <c:pt idx="2714">
                  <c:v>122</c:v>
                </c:pt>
                <c:pt idx="2715">
                  <c:v>50</c:v>
                </c:pt>
                <c:pt idx="2716">
                  <c:v>92</c:v>
                </c:pt>
                <c:pt idx="2717">
                  <c:v>71.5</c:v>
                </c:pt>
                <c:pt idx="2718">
                  <c:v>87.5</c:v>
                </c:pt>
                <c:pt idx="2719">
                  <c:v>135</c:v>
                </c:pt>
                <c:pt idx="2720">
                  <c:v>125</c:v>
                </c:pt>
                <c:pt idx="2721">
                  <c:v>105</c:v>
                </c:pt>
                <c:pt idx="2722">
                  <c:v>66</c:v>
                </c:pt>
                <c:pt idx="2723">
                  <c:v>52.56</c:v>
                </c:pt>
                <c:pt idx="2724">
                  <c:v>80</c:v>
                </c:pt>
                <c:pt idx="2725">
                  <c:v>171</c:v>
                </c:pt>
                <c:pt idx="2726">
                  <c:v>65</c:v>
                </c:pt>
                <c:pt idx="2727">
                  <c:v>130</c:v>
                </c:pt>
                <c:pt idx="2728">
                  <c:v>82</c:v>
                </c:pt>
                <c:pt idx="2729">
                  <c:v>570</c:v>
                </c:pt>
                <c:pt idx="2730">
                  <c:v>400</c:v>
                </c:pt>
                <c:pt idx="2731">
                  <c:v>280</c:v>
                </c:pt>
                <c:pt idx="2732">
                  <c:v>150</c:v>
                </c:pt>
                <c:pt idx="2733">
                  <c:v>80</c:v>
                </c:pt>
                <c:pt idx="2734">
                  <c:v>46</c:v>
                </c:pt>
                <c:pt idx="2735">
                  <c:v>30</c:v>
                </c:pt>
                <c:pt idx="2736">
                  <c:v>125</c:v>
                </c:pt>
                <c:pt idx="2737">
                  <c:v>50</c:v>
                </c:pt>
                <c:pt idx="2738">
                  <c:v>90</c:v>
                </c:pt>
                <c:pt idx="2739">
                  <c:v>65</c:v>
                </c:pt>
                <c:pt idx="2740">
                  <c:v>75</c:v>
                </c:pt>
                <c:pt idx="2741">
                  <c:v>140</c:v>
                </c:pt>
                <c:pt idx="2742">
                  <c:v>100</c:v>
                </c:pt>
                <c:pt idx="2743">
                  <c:v>180</c:v>
                </c:pt>
                <c:pt idx="2744">
                  <c:v>120</c:v>
                </c:pt>
                <c:pt idx="2745">
                  <c:v>105</c:v>
                </c:pt>
                <c:pt idx="2746">
                  <c:v>66</c:v>
                </c:pt>
                <c:pt idx="2747">
                  <c:v>27</c:v>
                </c:pt>
                <c:pt idx="2748">
                  <c:v>195</c:v>
                </c:pt>
                <c:pt idx="2749">
                  <c:v>90</c:v>
                </c:pt>
                <c:pt idx="2750">
                  <c:v>55</c:v>
                </c:pt>
                <c:pt idx="2751">
                  <c:v>70</c:v>
                </c:pt>
                <c:pt idx="2752">
                  <c:v>30</c:v>
                </c:pt>
                <c:pt idx="2753">
                  <c:v>105</c:v>
                </c:pt>
                <c:pt idx="2754">
                  <c:v>350</c:v>
                </c:pt>
                <c:pt idx="2755">
                  <c:v>95</c:v>
                </c:pt>
                <c:pt idx="2756">
                  <c:v>260</c:v>
                </c:pt>
                <c:pt idx="2757">
                  <c:v>75</c:v>
                </c:pt>
                <c:pt idx="2758">
                  <c:v>130</c:v>
                </c:pt>
                <c:pt idx="2759">
                  <c:v>94</c:v>
                </c:pt>
                <c:pt idx="2760">
                  <c:v>70</c:v>
                </c:pt>
                <c:pt idx="2761">
                  <c:v>95</c:v>
                </c:pt>
                <c:pt idx="2762">
                  <c:v>70</c:v>
                </c:pt>
                <c:pt idx="2763">
                  <c:v>120</c:v>
                </c:pt>
                <c:pt idx="2764">
                  <c:v>80</c:v>
                </c:pt>
                <c:pt idx="2765">
                  <c:v>120</c:v>
                </c:pt>
                <c:pt idx="2766">
                  <c:v>25</c:v>
                </c:pt>
                <c:pt idx="2767">
                  <c:v>95</c:v>
                </c:pt>
                <c:pt idx="2768">
                  <c:v>45</c:v>
                </c:pt>
                <c:pt idx="2769">
                  <c:v>150</c:v>
                </c:pt>
                <c:pt idx="2770">
                  <c:v>26</c:v>
                </c:pt>
                <c:pt idx="2771">
                  <c:v>200</c:v>
                </c:pt>
                <c:pt idx="2772">
                  <c:v>46</c:v>
                </c:pt>
                <c:pt idx="2773">
                  <c:v>80</c:v>
                </c:pt>
                <c:pt idx="2774">
                  <c:v>78</c:v>
                </c:pt>
                <c:pt idx="2775">
                  <c:v>65</c:v>
                </c:pt>
                <c:pt idx="2776">
                  <c:v>52</c:v>
                </c:pt>
                <c:pt idx="2777">
                  <c:v>110.00000000000001</c:v>
                </c:pt>
                <c:pt idx="2778">
                  <c:v>108</c:v>
                </c:pt>
                <c:pt idx="2779">
                  <c:v>399</c:v>
                </c:pt>
                <c:pt idx="2780">
                  <c:v>175</c:v>
                </c:pt>
                <c:pt idx="2781">
                  <c:v>54</c:v>
                </c:pt>
                <c:pt idx="2782">
                  <c:v>200</c:v>
                </c:pt>
                <c:pt idx="2783">
                  <c:v>320</c:v>
                </c:pt>
                <c:pt idx="2784">
                  <c:v>100</c:v>
                </c:pt>
                <c:pt idx="2785">
                  <c:v>300</c:v>
                </c:pt>
                <c:pt idx="2786">
                  <c:v>21</c:v>
                </c:pt>
                <c:pt idx="2787">
                  <c:v>82</c:v>
                </c:pt>
                <c:pt idx="2788">
                  <c:v>95</c:v>
                </c:pt>
                <c:pt idx="2789">
                  <c:v>92</c:v>
                </c:pt>
                <c:pt idx="2790">
                  <c:v>125</c:v>
                </c:pt>
                <c:pt idx="2791">
                  <c:v>78</c:v>
                </c:pt>
                <c:pt idx="2792">
                  <c:v>50</c:v>
                </c:pt>
                <c:pt idx="2793">
                  <c:v>95</c:v>
                </c:pt>
                <c:pt idx="2794">
                  <c:v>200</c:v>
                </c:pt>
                <c:pt idx="2795">
                  <c:v>26</c:v>
                </c:pt>
                <c:pt idx="2796">
                  <c:v>22</c:v>
                </c:pt>
                <c:pt idx="2797">
                  <c:v>80</c:v>
                </c:pt>
                <c:pt idx="2798">
                  <c:v>110.00000000000001</c:v>
                </c:pt>
                <c:pt idx="2799">
                  <c:v>20</c:v>
                </c:pt>
                <c:pt idx="2800">
                  <c:v>90</c:v>
                </c:pt>
                <c:pt idx="2801">
                  <c:v>30</c:v>
                </c:pt>
                <c:pt idx="2802">
                  <c:v>279</c:v>
                </c:pt>
                <c:pt idx="2803">
                  <c:v>39</c:v>
                </c:pt>
                <c:pt idx="2804">
                  <c:v>95</c:v>
                </c:pt>
                <c:pt idx="2805">
                  <c:v>135</c:v>
                </c:pt>
                <c:pt idx="2806">
                  <c:v>22</c:v>
                </c:pt>
                <c:pt idx="2807">
                  <c:v>150</c:v>
                </c:pt>
                <c:pt idx="2808">
                  <c:v>67</c:v>
                </c:pt>
                <c:pt idx="2809">
                  <c:v>95</c:v>
                </c:pt>
                <c:pt idx="2810">
                  <c:v>200</c:v>
                </c:pt>
                <c:pt idx="2811">
                  <c:v>114.99999999999999</c:v>
                </c:pt>
                <c:pt idx="2812">
                  <c:v>55</c:v>
                </c:pt>
                <c:pt idx="2813">
                  <c:v>150</c:v>
                </c:pt>
                <c:pt idx="2814">
                  <c:v>235</c:v>
                </c:pt>
                <c:pt idx="2815">
                  <c:v>38</c:v>
                </c:pt>
                <c:pt idx="2816">
                  <c:v>100</c:v>
                </c:pt>
                <c:pt idx="2817">
                  <c:v>102</c:v>
                </c:pt>
                <c:pt idx="2818">
                  <c:v>72</c:v>
                </c:pt>
                <c:pt idx="2819">
                  <c:v>85</c:v>
                </c:pt>
                <c:pt idx="2820">
                  <c:v>110.00000000000001</c:v>
                </c:pt>
                <c:pt idx="2821">
                  <c:v>135</c:v>
                </c:pt>
                <c:pt idx="2822">
                  <c:v>36.5</c:v>
                </c:pt>
                <c:pt idx="2823">
                  <c:v>125</c:v>
                </c:pt>
                <c:pt idx="2824">
                  <c:v>190</c:v>
                </c:pt>
                <c:pt idx="2825">
                  <c:v>64.45</c:v>
                </c:pt>
                <c:pt idx="2826">
                  <c:v>270</c:v>
                </c:pt>
                <c:pt idx="2827">
                  <c:v>210</c:v>
                </c:pt>
                <c:pt idx="2828">
                  <c:v>217</c:v>
                </c:pt>
                <c:pt idx="2829">
                  <c:v>170</c:v>
                </c:pt>
                <c:pt idx="2830">
                  <c:v>165</c:v>
                </c:pt>
                <c:pt idx="2831">
                  <c:v>176</c:v>
                </c:pt>
                <c:pt idx="2832">
                  <c:v>60</c:v>
                </c:pt>
                <c:pt idx="2833">
                  <c:v>60</c:v>
                </c:pt>
                <c:pt idx="2834">
                  <c:v>225</c:v>
                </c:pt>
                <c:pt idx="2835">
                  <c:v>91</c:v>
                </c:pt>
                <c:pt idx="2836">
                  <c:v>49</c:v>
                </c:pt>
                <c:pt idx="2837">
                  <c:v>95</c:v>
                </c:pt>
                <c:pt idx="2838">
                  <c:v>30</c:v>
                </c:pt>
                <c:pt idx="2839">
                  <c:v>37.1</c:v>
                </c:pt>
                <c:pt idx="2840">
                  <c:v>75</c:v>
                </c:pt>
                <c:pt idx="2841">
                  <c:v>260</c:v>
                </c:pt>
                <c:pt idx="2842">
                  <c:v>110.00000000000001</c:v>
                </c:pt>
                <c:pt idx="2843">
                  <c:v>150</c:v>
                </c:pt>
                <c:pt idx="2844">
                  <c:v>224.00000000000003</c:v>
                </c:pt>
                <c:pt idx="2845">
                  <c:v>157</c:v>
                </c:pt>
                <c:pt idx="2846">
                  <c:v>740</c:v>
                </c:pt>
                <c:pt idx="2847">
                  <c:v>22</c:v>
                </c:pt>
                <c:pt idx="2848">
                  <c:v>32</c:v>
                </c:pt>
                <c:pt idx="2849">
                  <c:v>74</c:v>
                </c:pt>
                <c:pt idx="2850">
                  <c:v>195</c:v>
                </c:pt>
                <c:pt idx="2851">
                  <c:v>60</c:v>
                </c:pt>
                <c:pt idx="2852">
                  <c:v>45</c:v>
                </c:pt>
                <c:pt idx="2853">
                  <c:v>30</c:v>
                </c:pt>
                <c:pt idx="2854">
                  <c:v>130</c:v>
                </c:pt>
                <c:pt idx="2855">
                  <c:v>275</c:v>
                </c:pt>
                <c:pt idx="2856">
                  <c:v>170</c:v>
                </c:pt>
                <c:pt idx="2857">
                  <c:v>175</c:v>
                </c:pt>
                <c:pt idx="2858">
                  <c:v>67</c:v>
                </c:pt>
                <c:pt idx="2859">
                  <c:v>108</c:v>
                </c:pt>
                <c:pt idx="2860">
                  <c:v>95</c:v>
                </c:pt>
                <c:pt idx="2861">
                  <c:v>56</c:v>
                </c:pt>
                <c:pt idx="2862">
                  <c:v>85</c:v>
                </c:pt>
                <c:pt idx="2863">
                  <c:v>125</c:v>
                </c:pt>
                <c:pt idx="2864">
                  <c:v>105</c:v>
                </c:pt>
                <c:pt idx="2865">
                  <c:v>78</c:v>
                </c:pt>
                <c:pt idx="2866">
                  <c:v>79</c:v>
                </c:pt>
                <c:pt idx="2867">
                  <c:v>32</c:v>
                </c:pt>
                <c:pt idx="2868">
                  <c:v>378</c:v>
                </c:pt>
                <c:pt idx="2869">
                  <c:v>45</c:v>
                </c:pt>
                <c:pt idx="2870">
                  <c:v>162</c:v>
                </c:pt>
                <c:pt idx="2871">
                  <c:v>36</c:v>
                </c:pt>
                <c:pt idx="2872">
                  <c:v>45</c:v>
                </c:pt>
                <c:pt idx="2873">
                  <c:v>98.88</c:v>
                </c:pt>
                <c:pt idx="2874">
                  <c:v>55</c:v>
                </c:pt>
                <c:pt idx="2875">
                  <c:v>60</c:v>
                </c:pt>
                <c:pt idx="2876">
                  <c:v>46</c:v>
                </c:pt>
                <c:pt idx="2877">
                  <c:v>112.99999999999999</c:v>
                </c:pt>
                <c:pt idx="2878">
                  <c:v>210</c:v>
                </c:pt>
                <c:pt idx="2879">
                  <c:v>38</c:v>
                </c:pt>
                <c:pt idx="2880">
                  <c:v>210</c:v>
                </c:pt>
                <c:pt idx="2881">
                  <c:v>42</c:v>
                </c:pt>
                <c:pt idx="2882">
                  <c:v>120</c:v>
                </c:pt>
                <c:pt idx="2883">
                  <c:v>28</c:v>
                </c:pt>
                <c:pt idx="2884">
                  <c:v>100</c:v>
                </c:pt>
                <c:pt idx="2885">
                  <c:v>105</c:v>
                </c:pt>
                <c:pt idx="2886">
                  <c:v>45</c:v>
                </c:pt>
                <c:pt idx="2887">
                  <c:v>85</c:v>
                </c:pt>
                <c:pt idx="2888">
                  <c:v>130</c:v>
                </c:pt>
                <c:pt idx="2889">
                  <c:v>68.849999999999994</c:v>
                </c:pt>
                <c:pt idx="2890">
                  <c:v>38</c:v>
                </c:pt>
                <c:pt idx="2891">
                  <c:v>145</c:v>
                </c:pt>
                <c:pt idx="2892">
                  <c:v>100</c:v>
                </c:pt>
                <c:pt idx="2893">
                  <c:v>70</c:v>
                </c:pt>
                <c:pt idx="2894">
                  <c:v>82</c:v>
                </c:pt>
                <c:pt idx="2895">
                  <c:v>80</c:v>
                </c:pt>
                <c:pt idx="2896">
                  <c:v>60</c:v>
                </c:pt>
                <c:pt idx="2897">
                  <c:v>26.9</c:v>
                </c:pt>
                <c:pt idx="2898">
                  <c:v>80</c:v>
                </c:pt>
                <c:pt idx="2899">
                  <c:v>650</c:v>
                </c:pt>
                <c:pt idx="2900">
                  <c:v>38</c:v>
                </c:pt>
                <c:pt idx="2901">
                  <c:v>220.00000000000003</c:v>
                </c:pt>
                <c:pt idx="2902">
                  <c:v>190</c:v>
                </c:pt>
                <c:pt idx="2903">
                  <c:v>55</c:v>
                </c:pt>
                <c:pt idx="2904">
                  <c:v>26.5</c:v>
                </c:pt>
                <c:pt idx="2905">
                  <c:v>40</c:v>
                </c:pt>
                <c:pt idx="2906">
                  <c:v>26</c:v>
                </c:pt>
                <c:pt idx="2907">
                  <c:v>100</c:v>
                </c:pt>
                <c:pt idx="2908">
                  <c:v>40</c:v>
                </c:pt>
                <c:pt idx="2909">
                  <c:v>95</c:v>
                </c:pt>
                <c:pt idx="2910">
                  <c:v>112.00000000000001</c:v>
                </c:pt>
                <c:pt idx="2911">
                  <c:v>75</c:v>
                </c:pt>
                <c:pt idx="2912">
                  <c:v>35</c:v>
                </c:pt>
                <c:pt idx="2913">
                  <c:v>208</c:v>
                </c:pt>
                <c:pt idx="2914">
                  <c:v>95</c:v>
                </c:pt>
                <c:pt idx="2915">
                  <c:v>26</c:v>
                </c:pt>
                <c:pt idx="2916">
                  <c:v>80</c:v>
                </c:pt>
                <c:pt idx="2917">
                  <c:v>73.53</c:v>
                </c:pt>
                <c:pt idx="2918">
                  <c:v>22</c:v>
                </c:pt>
                <c:pt idx="2919">
                  <c:v>150</c:v>
                </c:pt>
                <c:pt idx="2920">
                  <c:v>100</c:v>
                </c:pt>
                <c:pt idx="2921">
                  <c:v>200</c:v>
                </c:pt>
                <c:pt idx="2922">
                  <c:v>80</c:v>
                </c:pt>
                <c:pt idx="2923">
                  <c:v>160</c:v>
                </c:pt>
                <c:pt idx="2924">
                  <c:v>28.5</c:v>
                </c:pt>
                <c:pt idx="2925">
                  <c:v>25</c:v>
                </c:pt>
                <c:pt idx="2926">
                  <c:v>32</c:v>
                </c:pt>
                <c:pt idx="2927">
                  <c:v>60</c:v>
                </c:pt>
                <c:pt idx="2928">
                  <c:v>120</c:v>
                </c:pt>
                <c:pt idx="2929">
                  <c:v>94</c:v>
                </c:pt>
                <c:pt idx="2930">
                  <c:v>92</c:v>
                </c:pt>
                <c:pt idx="2931">
                  <c:v>175</c:v>
                </c:pt>
                <c:pt idx="2932">
                  <c:v>89.77</c:v>
                </c:pt>
                <c:pt idx="2933">
                  <c:v>135</c:v>
                </c:pt>
                <c:pt idx="2934">
                  <c:v>120</c:v>
                </c:pt>
                <c:pt idx="2935">
                  <c:v>70</c:v>
                </c:pt>
                <c:pt idx="2936">
                  <c:v>100</c:v>
                </c:pt>
                <c:pt idx="2937">
                  <c:v>140</c:v>
                </c:pt>
                <c:pt idx="2938">
                  <c:v>65</c:v>
                </c:pt>
                <c:pt idx="2939">
                  <c:v>87</c:v>
                </c:pt>
                <c:pt idx="2940">
                  <c:v>150</c:v>
                </c:pt>
                <c:pt idx="2941">
                  <c:v>55</c:v>
                </c:pt>
                <c:pt idx="2942">
                  <c:v>125</c:v>
                </c:pt>
                <c:pt idx="2943">
                  <c:v>35</c:v>
                </c:pt>
                <c:pt idx="2944">
                  <c:v>130</c:v>
                </c:pt>
                <c:pt idx="2945">
                  <c:v>200</c:v>
                </c:pt>
                <c:pt idx="2946">
                  <c:v>150</c:v>
                </c:pt>
                <c:pt idx="2947">
                  <c:v>0</c:v>
                </c:pt>
                <c:pt idx="2948">
                  <c:v>190</c:v>
                </c:pt>
                <c:pt idx="2949">
                  <c:v>22</c:v>
                </c:pt>
                <c:pt idx="2950">
                  <c:v>95</c:v>
                </c:pt>
                <c:pt idx="2951">
                  <c:v>40</c:v>
                </c:pt>
                <c:pt idx="2952">
                  <c:v>32</c:v>
                </c:pt>
                <c:pt idx="2953">
                  <c:v>45</c:v>
                </c:pt>
                <c:pt idx="2954">
                  <c:v>185</c:v>
                </c:pt>
                <c:pt idx="2955">
                  <c:v>96</c:v>
                </c:pt>
                <c:pt idx="2956">
                  <c:v>240</c:v>
                </c:pt>
                <c:pt idx="2957">
                  <c:v>80</c:v>
                </c:pt>
                <c:pt idx="2958">
                  <c:v>120</c:v>
                </c:pt>
                <c:pt idx="2959">
                  <c:v>50</c:v>
                </c:pt>
                <c:pt idx="2960">
                  <c:v>0</c:v>
                </c:pt>
                <c:pt idx="2961">
                  <c:v>0</c:v>
                </c:pt>
                <c:pt idx="2962">
                  <c:v>92</c:v>
                </c:pt>
                <c:pt idx="2963">
                  <c:v>50</c:v>
                </c:pt>
                <c:pt idx="2964">
                  <c:v>78</c:v>
                </c:pt>
                <c:pt idx="2965">
                  <c:v>50</c:v>
                </c:pt>
                <c:pt idx="2966">
                  <c:v>130</c:v>
                </c:pt>
                <c:pt idx="2967">
                  <c:v>27</c:v>
                </c:pt>
                <c:pt idx="2968">
                  <c:v>85</c:v>
                </c:pt>
                <c:pt idx="2969">
                  <c:v>90</c:v>
                </c:pt>
                <c:pt idx="2970">
                  <c:v>40</c:v>
                </c:pt>
                <c:pt idx="2971">
                  <c:v>90</c:v>
                </c:pt>
                <c:pt idx="2972">
                  <c:v>39</c:v>
                </c:pt>
                <c:pt idx="2973">
                  <c:v>250</c:v>
                </c:pt>
                <c:pt idx="2974">
                  <c:v>80</c:v>
                </c:pt>
                <c:pt idx="2975">
                  <c:v>150</c:v>
                </c:pt>
                <c:pt idx="2976">
                  <c:v>82</c:v>
                </c:pt>
                <c:pt idx="2977">
                  <c:v>180</c:v>
                </c:pt>
                <c:pt idx="2978">
                  <c:v>30</c:v>
                </c:pt>
                <c:pt idx="2979">
                  <c:v>195</c:v>
                </c:pt>
                <c:pt idx="2980">
                  <c:v>150</c:v>
                </c:pt>
                <c:pt idx="2981">
                  <c:v>90</c:v>
                </c:pt>
                <c:pt idx="2982">
                  <c:v>95</c:v>
                </c:pt>
                <c:pt idx="2983">
                  <c:v>100</c:v>
                </c:pt>
                <c:pt idx="2984">
                  <c:v>53</c:v>
                </c:pt>
                <c:pt idx="2985">
                  <c:v>42</c:v>
                </c:pt>
                <c:pt idx="2986">
                  <c:v>135</c:v>
                </c:pt>
                <c:pt idx="2987">
                  <c:v>150</c:v>
                </c:pt>
                <c:pt idx="2988">
                  <c:v>120</c:v>
                </c:pt>
                <c:pt idx="2989">
                  <c:v>150</c:v>
                </c:pt>
                <c:pt idx="2990">
                  <c:v>150</c:v>
                </c:pt>
                <c:pt idx="2991">
                  <c:v>90</c:v>
                </c:pt>
                <c:pt idx="2992">
                  <c:v>108</c:v>
                </c:pt>
                <c:pt idx="2993">
                  <c:v>62.5</c:v>
                </c:pt>
                <c:pt idx="2994">
                  <c:v>170</c:v>
                </c:pt>
                <c:pt idx="2995">
                  <c:v>40</c:v>
                </c:pt>
                <c:pt idx="2996">
                  <c:v>140</c:v>
                </c:pt>
                <c:pt idx="2997">
                  <c:v>35</c:v>
                </c:pt>
                <c:pt idx="2998">
                  <c:v>125</c:v>
                </c:pt>
                <c:pt idx="2999">
                  <c:v>135</c:v>
                </c:pt>
                <c:pt idx="3000">
                  <c:v>105</c:v>
                </c:pt>
                <c:pt idx="3001">
                  <c:v>330</c:v>
                </c:pt>
                <c:pt idx="3002">
                  <c:v>95</c:v>
                </c:pt>
                <c:pt idx="3003">
                  <c:v>580</c:v>
                </c:pt>
                <c:pt idx="3004">
                  <c:v>1100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B7-43FE-8DC5-32F34030E2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6742056"/>
        <c:axId val="476742416"/>
      </c:scatterChart>
      <c:valAx>
        <c:axId val="476742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742416"/>
        <c:crosses val="autoZero"/>
        <c:crossBetween val="midCat"/>
      </c:valAx>
      <c:valAx>
        <c:axId val="476742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742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[Flats &amp; Houses_Dataset.xlsx]Q9!PivotTable12</c:name>
    <c:fmtId val="7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'Q9'!$B$4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'Q9'!$A$5:$A$23</c:f>
              <c:strCache>
                <c:ptCount val="18"/>
                <c:pt idx="0">
                  <c:v>16 Bedrooms</c:v>
                </c:pt>
                <c:pt idx="1">
                  <c:v>12 Bedrooms</c:v>
                </c:pt>
                <c:pt idx="2">
                  <c:v>5 Bedrooms</c:v>
                </c:pt>
                <c:pt idx="3">
                  <c:v>6 Bedrooms</c:v>
                </c:pt>
                <c:pt idx="4">
                  <c:v>18 Bedrooms</c:v>
                </c:pt>
                <c:pt idx="5">
                  <c:v>9 Bedrooms</c:v>
                </c:pt>
                <c:pt idx="6">
                  <c:v>34 Bedrooms</c:v>
                </c:pt>
                <c:pt idx="7">
                  <c:v>7 Bedrooms</c:v>
                </c:pt>
                <c:pt idx="8">
                  <c:v>13 Bedrooms</c:v>
                </c:pt>
                <c:pt idx="9">
                  <c:v>8 Bedrooms</c:v>
                </c:pt>
                <c:pt idx="10">
                  <c:v>4 Bedrooms</c:v>
                </c:pt>
                <c:pt idx="11">
                  <c:v>21 Bedrooms</c:v>
                </c:pt>
                <c:pt idx="12">
                  <c:v>10 Bedrooms</c:v>
                </c:pt>
                <c:pt idx="13">
                  <c:v>20 Bedrooms</c:v>
                </c:pt>
                <c:pt idx="14">
                  <c:v>19 Bedrooms</c:v>
                </c:pt>
                <c:pt idx="15">
                  <c:v>14 Bedrooms</c:v>
                </c:pt>
                <c:pt idx="16">
                  <c:v>36 Bedrooms</c:v>
                </c:pt>
                <c:pt idx="17">
                  <c:v>11 Bedrooms</c:v>
                </c:pt>
              </c:strCache>
            </c:strRef>
          </c:cat>
          <c:val>
            <c:numRef>
              <c:f>'Q9'!$B$5:$B$23</c:f>
              <c:numCache>
                <c:formatCode>General</c:formatCode>
                <c:ptCount val="18"/>
                <c:pt idx="0">
                  <c:v>1462.090909090909</c:v>
                </c:pt>
                <c:pt idx="1">
                  <c:v>758.85714285714289</c:v>
                </c:pt>
                <c:pt idx="2">
                  <c:v>680.41935483870964</c:v>
                </c:pt>
                <c:pt idx="3">
                  <c:v>656.54320987654319</c:v>
                </c:pt>
                <c:pt idx="4">
                  <c:v>627.5</c:v>
                </c:pt>
                <c:pt idx="5">
                  <c:v>585.0454545454545</c:v>
                </c:pt>
                <c:pt idx="6">
                  <c:v>560</c:v>
                </c:pt>
                <c:pt idx="7">
                  <c:v>527.61290322580646</c:v>
                </c:pt>
                <c:pt idx="8">
                  <c:v>527.5</c:v>
                </c:pt>
                <c:pt idx="9">
                  <c:v>520.76323529411752</c:v>
                </c:pt>
                <c:pt idx="10">
                  <c:v>516.11554621848734</c:v>
                </c:pt>
                <c:pt idx="11">
                  <c:v>500</c:v>
                </c:pt>
                <c:pt idx="12">
                  <c:v>454.04761904761904</c:v>
                </c:pt>
                <c:pt idx="13">
                  <c:v>450</c:v>
                </c:pt>
                <c:pt idx="14">
                  <c:v>390</c:v>
                </c:pt>
                <c:pt idx="15">
                  <c:v>320</c:v>
                </c:pt>
                <c:pt idx="16">
                  <c:v>225</c:v>
                </c:pt>
                <c:pt idx="17">
                  <c:v>212.5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B-4289-8D05-DFC49FFF6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32541064"/>
        <c:axId val="525172232"/>
      </c:barChart>
      <c:catAx>
        <c:axId val="532541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172232"/>
        <c:crosses val="autoZero"/>
        <c:auto val="1"/>
        <c:lblAlgn val="ctr"/>
        <c:lblOffset val="100"/>
        <c:noMultiLvlLbl val="0"/>
      </c:catAx>
      <c:valAx>
        <c:axId val="525172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541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[Flats &amp; Houses_Dataset.xlsx]Q10!PivotTable11</c:name>
    <c:fmtId val="10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>
        <c:manualLayout>
          <c:layoutTarget val="inner"/>
          <c:xMode val="edge"/>
          <c:yMode val="edge"/>
          <c:x val="2.9255319148936171E-2"/>
          <c:y val="6.2698320670990348E-2"/>
          <c:w val="0.71186374463560076"/>
          <c:h val="0.87796551119808586"/>
        </c:manualLayout>
      </c:layout>
      <c:pieChart>
        <c:varyColors val="1"/>
        <c:ser>
          <c:idx val="0"/>
          <c:order val="0"/>
          <c:tx>
            <c:strRef>
              <c:f>'Q10'!$B$4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DEB-472F-99BC-EF1435F279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DEB-472F-99BC-EF1435F279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'Q10'!$A$5:$A$7</c:f>
              <c:strCache>
                <c:ptCount val="2"/>
                <c:pt idx="0">
                  <c:v>Furnished</c:v>
                </c:pt>
                <c:pt idx="1">
                  <c:v>Unfurnished</c:v>
                </c:pt>
              </c:strCache>
            </c:strRef>
          </c:cat>
          <c:val>
            <c:numRef>
              <c:f>'Q10'!$B$5:$B$7</c:f>
              <c:numCache>
                <c:formatCode>0.00%</c:formatCode>
                <c:ptCount val="2"/>
                <c:pt idx="0">
                  <c:v>0.27040210660558101</c:v>
                </c:pt>
                <c:pt idx="1">
                  <c:v>2.3631422826164639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EB-472F-99BC-EF1435F279E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'Q7'!$A$5:$A$3009</cx:f>
        <cx:lvl ptCount="3005" formatCode="General">
          <cx:pt idx="0">45</cx:pt>
          <cx:pt idx="1">50</cx:pt>
          <cx:pt idx="2">40</cx:pt>
          <cx:pt idx="3">147</cx:pt>
          <cx:pt idx="4">70</cx:pt>
          <cx:pt idx="5">41</cx:pt>
          <cx:pt idx="6">200</cx:pt>
          <cx:pt idx="7">180</cx:pt>
          <cx:pt idx="8">110.00000000000001</cx:pt>
          <cx:pt idx="9">475</cx:pt>
          <cx:pt idx="10">96</cx:pt>
          <cx:pt idx="11">29</cx:pt>
          <cx:pt idx="12">135</cx:pt>
          <cx:pt idx="13">95</cx:pt>
          <cx:pt idx="14">70</cx:pt>
          <cx:pt idx="15">395</cx:pt>
          <cx:pt idx="16">90</cx:pt>
          <cx:pt idx="17">105</cx:pt>
          <cx:pt idx="18">220.00000000000003</cx:pt>
          <cx:pt idx="19">101</cx:pt>
          <cx:pt idx="20">185</cx:pt>
          <cx:pt idx="21">86</cx:pt>
          <cx:pt idx="22">185</cx:pt>
          <cx:pt idx="23">285</cx:pt>
          <cx:pt idx="24">0</cx:pt>
          <cx:pt idx="25">42</cx:pt>
          <cx:pt idx="26">615</cx:pt>
          <cx:pt idx="27">625</cx:pt>
          <cx:pt idx="28">42</cx:pt>
          <cx:pt idx="29">135</cx:pt>
          <cx:pt idx="30">160</cx:pt>
          <cx:pt idx="31">325</cx:pt>
          <cx:pt idx="32">45</cx:pt>
          <cx:pt idx="33">85</cx:pt>
          <cx:pt idx="34">75</cx:pt>
          <cx:pt idx="35">82</cx:pt>
          <cx:pt idx="36">180</cx:pt>
          <cx:pt idx="37">29.989999999999998</cx:pt>
          <cx:pt idx="38">78</cx:pt>
          <cx:pt idx="39">200</cx:pt>
          <cx:pt idx="40">74</cx:pt>
          <cx:pt idx="41">320</cx:pt>
          <cx:pt idx="42">130</cx:pt>
          <cx:pt idx="43">25</cx:pt>
          <cx:pt idx="44">95</cx:pt>
          <cx:pt idx="45">199</cx:pt>
          <cx:pt idx="46">105</cx:pt>
          <cx:pt idx="47">183</cx:pt>
          <cx:pt idx="48">225</cx:pt>
          <cx:pt idx="49">280</cx:pt>
          <cx:pt idx="50">160</cx:pt>
          <cx:pt idx="51">83</cx:pt>
          <cx:pt idx="52">83</cx:pt>
          <cx:pt idx="53">80</cx:pt>
          <cx:pt idx="54">125</cx:pt>
          <cx:pt idx="55">23</cx:pt>
          <cx:pt idx="56">30</cx:pt>
          <cx:pt idx="57">155</cx:pt>
          <cx:pt idx="58">79</cx:pt>
          <cx:pt idx="59">50</cx:pt>
          <cx:pt idx="60">101</cx:pt>
          <cx:pt idx="61">95</cx:pt>
          <cx:pt idx="62">99</cx:pt>
          <cx:pt idx="63">110.00000000000001</cx:pt>
          <cx:pt idx="64">190</cx:pt>
          <cx:pt idx="65">100</cx:pt>
          <cx:pt idx="66">250</cx:pt>
          <cx:pt idx="67">110.00000000000001</cx:pt>
          <cx:pt idx="68">29</cx:pt>
          <cx:pt idx="69">55</cx:pt>
          <cx:pt idx="70">65</cx:pt>
          <cx:pt idx="71">50</cx:pt>
          <cx:pt idx="72">31.75</cx:pt>
          <cx:pt idx="73">93</cx:pt>
          <cx:pt idx="74">120</cx:pt>
          <cx:pt idx="75">30</cx:pt>
          <cx:pt idx="76">56</cx:pt>
          <cx:pt idx="77">270</cx:pt>
          <cx:pt idx="78">100</cx:pt>
          <cx:pt idx="79">145</cx:pt>
          <cx:pt idx="80">125</cx:pt>
          <cx:pt idx="81">46</cx:pt>
          <cx:pt idx="82">450</cx:pt>
          <cx:pt idx="83">64</cx:pt>
          <cx:pt idx="84">28</cx:pt>
          <cx:pt idx="85">387</cx:pt>
          <cx:pt idx="86">138</cx:pt>
          <cx:pt idx="87">43</cx:pt>
          <cx:pt idx="88">28.5</cx:pt>
          <cx:pt idx="89">110.00000000000001</cx:pt>
          <cx:pt idx="90">200</cx:pt>
          <cx:pt idx="91">90</cx:pt>
          <cx:pt idx="92">90</cx:pt>
          <cx:pt idx="93">175</cx:pt>
          <cx:pt idx="94">93</cx:pt>
          <cx:pt idx="95">180</cx:pt>
          <cx:pt idx="96">210</cx:pt>
          <cx:pt idx="97">200</cx:pt>
          <cx:pt idx="98">200</cx:pt>
          <cx:pt idx="99">129</cx:pt>
          <cx:pt idx="100">285</cx:pt>
          <cx:pt idx="101">110.00000000000001</cx:pt>
          <cx:pt idx="102">165</cx:pt>
          <cx:pt idx="103">24</cx:pt>
          <cx:pt idx="104">210</cx:pt>
          <cx:pt idx="105">190</cx:pt>
          <cx:pt idx="106">110.00000000000001</cx:pt>
          <cx:pt idx="107">31.5</cx:pt>
          <cx:pt idx="108">170</cx:pt>
          <cx:pt idx="109">32</cx:pt>
          <cx:pt idx="110">45</cx:pt>
          <cx:pt idx="111">120</cx:pt>
          <cx:pt idx="112">210</cx:pt>
          <cx:pt idx="113">45</cx:pt>
          <cx:pt idx="114">42</cx:pt>
          <cx:pt idx="115">155</cx:pt>
          <cx:pt idx="116">130</cx:pt>
          <cx:pt idx="117">275</cx:pt>
          <cx:pt idx="118">125</cx:pt>
          <cx:pt idx="119">42</cx:pt>
          <cx:pt idx="120">40</cx:pt>
          <cx:pt idx="121">34</cx:pt>
          <cx:pt idx="122">125</cx:pt>
          <cx:pt idx="123">150</cx:pt>
          <cx:pt idx="124">130</cx:pt>
          <cx:pt idx="125">160</cx:pt>
          <cx:pt idx="126">150</cx:pt>
          <cx:pt idx="127">150</cx:pt>
          <cx:pt idx="128">90</cx:pt>
          <cx:pt idx="129">150</cx:pt>
          <cx:pt idx="130">80</cx:pt>
          <cx:pt idx="131">125</cx:pt>
          <cx:pt idx="132">26</cx:pt>
          <cx:pt idx="133">42</cx:pt>
          <cx:pt idx="134">250</cx:pt>
          <cx:pt idx="135">90</cx:pt>
          <cx:pt idx="136">42</cx:pt>
          <cx:pt idx="137">50</cx:pt>
          <cx:pt idx="138">90</cx:pt>
          <cx:pt idx="139">130</cx:pt>
          <cx:pt idx="140">170</cx:pt>
          <cx:pt idx="141">125</cx:pt>
          <cx:pt idx="142">291</cx:pt>
          <cx:pt idx="143">114.99999999999999</cx:pt>
          <cx:pt idx="144">120</cx:pt>
          <cx:pt idx="145">150</cx:pt>
          <cx:pt idx="146">130</cx:pt>
          <cx:pt idx="147">175</cx:pt>
          <cx:pt idx="148">55</cx:pt>
          <cx:pt idx="149">250</cx:pt>
          <cx:pt idx="150">43</cx:pt>
          <cx:pt idx="151">80</cx:pt>
          <cx:pt idx="152">45</cx:pt>
          <cx:pt idx="153">70</cx:pt>
          <cx:pt idx="154">195</cx:pt>
          <cx:pt idx="155">45</cx:pt>
          <cx:pt idx="156">170</cx:pt>
          <cx:pt idx="157">110.00000000000001</cx:pt>
          <cx:pt idx="158">50</cx:pt>
          <cx:pt idx="159">280</cx:pt>
          <cx:pt idx="160">145</cx:pt>
          <cx:pt idx="161">220.00000000000003</cx:pt>
          <cx:pt idx="162">90</cx:pt>
          <cx:pt idx="163">40</cx:pt>
          <cx:pt idx="164">135</cx:pt>
          <cx:pt idx="165">185</cx:pt>
          <cx:pt idx="166">25</cx:pt>
          <cx:pt idx="167">88</cx:pt>
          <cx:pt idx="168">114.99999999999999</cx:pt>
          <cx:pt idx="169">160</cx:pt>
          <cx:pt idx="170">85</cx:pt>
          <cx:pt idx="171">75</cx:pt>
          <cx:pt idx="172">335</cx:pt>
          <cx:pt idx="173">150</cx:pt>
          <cx:pt idx="174">165</cx:pt>
          <cx:pt idx="175">200</cx:pt>
          <cx:pt idx="176">175</cx:pt>
          <cx:pt idx="177">90</cx:pt>
          <cx:pt idx="178">125</cx:pt>
          <cx:pt idx="179">100</cx:pt>
          <cx:pt idx="180">108</cx:pt>
          <cx:pt idx="181">215</cx:pt>
          <cx:pt idx="182">100</cx:pt>
          <cx:pt idx="183">165</cx:pt>
          <cx:pt idx="184">179</cx:pt>
          <cx:pt idx="185">180</cx:pt>
          <cx:pt idx="186">145</cx:pt>
          <cx:pt idx="187">22</cx:pt>
          <cx:pt idx="188">36</cx:pt>
          <cx:pt idx="189">25</cx:pt>
          <cx:pt idx="190">114.99999999999999</cx:pt>
          <cx:pt idx="191">165</cx:pt>
          <cx:pt idx="192">290</cx:pt>
          <cx:pt idx="193">60</cx:pt>
          <cx:pt idx="194">240</cx:pt>
          <cx:pt idx="195">125</cx:pt>
          <cx:pt idx="196">215</cx:pt>
          <cx:pt idx="197">29.5</cx:pt>
          <cx:pt idx="198">38</cx:pt>
          <cx:pt idx="199">150</cx:pt>
          <cx:pt idx="200">39</cx:pt>
          <cx:pt idx="201">160</cx:pt>
          <cx:pt idx="202">170</cx:pt>
          <cx:pt idx="203">325</cx:pt>
          <cx:pt idx="204">60</cx:pt>
          <cx:pt idx="205">27</cx:pt>
          <cx:pt idx="206">95</cx:pt>
          <cx:pt idx="207">265</cx:pt>
          <cx:pt idx="208">36</cx:pt>
          <cx:pt idx="209">55</cx:pt>
          <cx:pt idx="210">132</cx:pt>
          <cx:pt idx="211">59</cx:pt>
          <cx:pt idx="212">45</cx:pt>
          <cx:pt idx="213">90</cx:pt>
          <cx:pt idx="214">140</cx:pt>
          <cx:pt idx="215">95</cx:pt>
          <cx:pt idx="216">300</cx:pt>
          <cx:pt idx="217">367</cx:pt>
          <cx:pt idx="218">385</cx:pt>
          <cx:pt idx="219">329</cx:pt>
          <cx:pt idx="220">233</cx:pt>
          <cx:pt idx="221">279</cx:pt>
          <cx:pt idx="222">340</cx:pt>
          <cx:pt idx="223">72</cx:pt>
          <cx:pt idx="224">40</cx:pt>
          <cx:pt idx="225">56</cx:pt>
          <cx:pt idx="226">110.00000000000001</cx:pt>
          <cx:pt idx="227">71</cx:pt>
          <cx:pt idx="228">78</cx:pt>
          <cx:pt idx="229">40</cx:pt>
          <cx:pt idx="230">185</cx:pt>
          <cx:pt idx="231">110.00000000000001</cx:pt>
          <cx:pt idx="232">141</cx:pt>
          <cx:pt idx="233">145</cx:pt>
          <cx:pt idx="234">220.00000000000003</cx:pt>
          <cx:pt idx="235">110.00000000000001</cx:pt>
          <cx:pt idx="236">204.99999999999997</cx:pt>
          <cx:pt idx="237">60</cx:pt>
          <cx:pt idx="238">80</cx:pt>
          <cx:pt idx="239">41</cx:pt>
          <cx:pt idx="240">90</cx:pt>
          <cx:pt idx="241">54</cx:pt>
          <cx:pt idx="242">82</cx:pt>
          <cx:pt idx="243">100</cx:pt>
          <cx:pt idx="244">185</cx:pt>
          <cx:pt idx="245">142</cx:pt>
          <cx:pt idx="246">55</cx:pt>
          <cx:pt idx="247">229</cx:pt>
          <cx:pt idx="248">97</cx:pt>
          <cx:pt idx="249">825</cx:pt>
          <cx:pt idx="250">30</cx:pt>
          <cx:pt idx="251">165</cx:pt>
          <cx:pt idx="252">199</cx:pt>
          <cx:pt idx="253">100</cx:pt>
          <cx:pt idx="254">425</cx:pt>
          <cx:pt idx="255">125</cx:pt>
          <cx:pt idx="256">95</cx:pt>
          <cx:pt idx="257">105</cx:pt>
          <cx:pt idx="258">409.99999999999994</cx:pt>
          <cx:pt idx="259">50</cx:pt>
          <cx:pt idx="260">165</cx:pt>
          <cx:pt idx="261">160</cx:pt>
          <cx:pt idx="262">210</cx:pt>
          <cx:pt idx="263">90</cx:pt>
          <cx:pt idx="264">110.00000000000001</cx:pt>
          <cx:pt idx="265">92</cx:pt>
          <cx:pt idx="266">70</cx:pt>
          <cx:pt idx="267">99</cx:pt>
          <cx:pt idx="268">71.5</cx:pt>
          <cx:pt idx="269">87.5</cx:pt>
          <cx:pt idx="270">91</cx:pt>
          <cx:pt idx="271">125</cx:pt>
          <cx:pt idx="272">105</cx:pt>
          <cx:pt idx="273">66</cx:pt>
          <cx:pt idx="274">183</cx:pt>
          <cx:pt idx="275">52.560000000000002</cx:pt>
          <cx:pt idx="276">80</cx:pt>
          <cx:pt idx="277">171</cx:pt>
          <cx:pt idx="278">65</cx:pt>
          <cx:pt idx="279">130</cx:pt>
          <cx:pt idx="280">82</cx:pt>
          <cx:pt idx="281">570</cx:pt>
          <cx:pt idx="282">88</cx:pt>
          <cx:pt idx="283">400</cx:pt>
          <cx:pt idx="284">193</cx:pt>
          <cx:pt idx="285">345</cx:pt>
          <cx:pt idx="286">170</cx:pt>
          <cx:pt idx="287">615</cx:pt>
          <cx:pt idx="288">140</cx:pt>
          <cx:pt idx="289">148</cx:pt>
          <cx:pt idx="290">325</cx:pt>
          <cx:pt idx="291">149</cx:pt>
          <cx:pt idx="292">30</cx:pt>
          <cx:pt idx="293">349</cx:pt>
          <cx:pt idx="294">215</cx:pt>
          <cx:pt idx="295">140</cx:pt>
          <cx:pt idx="296">200</cx:pt>
          <cx:pt idx="297">229.99999999999997</cx:pt>
          <cx:pt idx="298">54</cx:pt>
          <cx:pt idx="299">125</cx:pt>
          <cx:pt idx="300">105</cx:pt>
          <cx:pt idx="301">125</cx:pt>
          <cx:pt idx="302">100</cx:pt>
          <cx:pt idx="303">170</cx:pt>
          <cx:pt idx="304">130</cx:pt>
          <cx:pt idx="305">212</cx:pt>
          <cx:pt idx="306">390</cx:pt>
          <cx:pt idx="307">300</cx:pt>
          <cx:pt idx="308">220.00000000000003</cx:pt>
          <cx:pt idx="309">135</cx:pt>
          <cx:pt idx="310">167</cx:pt>
          <cx:pt idx="311">90</cx:pt>
          <cx:pt idx="312">237</cx:pt>
          <cx:pt idx="313">198</cx:pt>
          <cx:pt idx="314">370</cx:pt>
          <cx:pt idx="315">467</cx:pt>
          <cx:pt idx="316">129</cx:pt>
          <cx:pt idx="317">365</cx:pt>
          <cx:pt idx="318">170</cx:pt>
          <cx:pt idx="319">615</cx:pt>
          <cx:pt idx="320">140</cx:pt>
          <cx:pt idx="321">148</cx:pt>
          <cx:pt idx="322">349</cx:pt>
          <cx:pt idx="323">215</cx:pt>
          <cx:pt idx="324">200</cx:pt>
          <cx:pt idx="325">54</cx:pt>
          <cx:pt idx="326">125</cx:pt>
          <cx:pt idx="327">105</cx:pt>
          <cx:pt idx="328">125</cx:pt>
          <cx:pt idx="329">100</cx:pt>
          <cx:pt idx="330">170</cx:pt>
          <cx:pt idx="331">130</cx:pt>
          <cx:pt idx="332">212</cx:pt>
          <cx:pt idx="333">300</cx:pt>
          <cx:pt idx="334">135</cx:pt>
          <cx:pt idx="335">90</cx:pt>
          <cx:pt idx="336">198</cx:pt>
          <cx:pt idx="337">370</cx:pt>
          <cx:pt idx="338">129</cx:pt>
          <cx:pt idx="339">560</cx:pt>
          <cx:pt idx="340">125</cx:pt>
          <cx:pt idx="341">127</cx:pt>
          <cx:pt idx="342">136</cx:pt>
          <cx:pt idx="343">100</cx:pt>
          <cx:pt idx="344">425</cx:pt>
          <cx:pt idx="345">180</cx:pt>
          <cx:pt idx="346">125</cx:pt>
          <cx:pt idx="347">27</cx:pt>
          <cx:pt idx="348">550</cx:pt>
          <cx:pt idx="349">85</cx:pt>
          <cx:pt idx="350">107</cx:pt>
          <cx:pt idx="351">95</cx:pt>
          <cx:pt idx="352">87</cx:pt>
          <cx:pt idx="353">409.99999999999994</cx:pt>
          <cx:pt idx="354">127</cx:pt>
          <cx:pt idx="355">147</cx:pt>
          <cx:pt idx="356">345</cx:pt>
          <cx:pt idx="357">118</cx:pt>
          <cx:pt idx="358">155</cx:pt>
          <cx:pt idx="359">339</cx:pt>
          <cx:pt idx="360">154</cx:pt>
          <cx:pt idx="361">142</cx:pt>
          <cx:pt idx="362">130</cx:pt>
          <cx:pt idx="363">225</cx:pt>
          <cx:pt idx="364">350</cx:pt>
          <cx:pt idx="365">480</cx:pt>
          <cx:pt idx="366">78</cx:pt>
          <cx:pt idx="367">88</cx:pt>
          <cx:pt idx="368">260</cx:pt>
          <cx:pt idx="369">340</cx:pt>
          <cx:pt idx="370">290</cx:pt>
          <cx:pt idx="371">70</cx:pt>
          <cx:pt idx="372">150</cx:pt>
          <cx:pt idx="373">128</cx:pt>
          <cx:pt idx="374">250.99999999999997</cx:pt>
          <cx:pt idx="375">650</cx:pt>
          <cx:pt idx="376">363</cx:pt>
          <cx:pt idx="377">185</cx:pt>
          <cx:pt idx="378">245.00000000000003</cx:pt>
          <cx:pt idx="379">138</cx:pt>
          <cx:pt idx="380">590</cx:pt>
          <cx:pt idx="381">300</cx:pt>
          <cx:pt idx="382">200.99999999999997</cx:pt>
          <cx:pt idx="383">210</cx:pt>
          <cx:pt idx="384">425</cx:pt>
          <cx:pt idx="385">254.99999999999997</cx:pt>
          <cx:pt idx="386">200</cx:pt>
          <cx:pt idx="387">325</cx:pt>
          <cx:pt idx="388">160</cx:pt>
          <cx:pt idx="389">150</cx:pt>
          <cx:pt idx="390">375</cx:pt>
          <cx:pt idx="391">95</cx:pt>
          <cx:pt idx="392">140</cx:pt>
          <cx:pt idx="393">156</cx:pt>
          <cx:pt idx="394">135</cx:pt>
          <cx:pt idx="395">140</cx:pt>
          <cx:pt idx="396">225.99999999999997</cx:pt>
          <cx:pt idx="397">120</cx:pt>
          <cx:pt idx="398">208</cx:pt>
          <cx:pt idx="399">175</cx:pt>
          <cx:pt idx="400">299</cx:pt>
          <cx:pt idx="401">210</cx:pt>
          <cx:pt idx="402">287</cx:pt>
          <cx:pt idx="403">235</cx:pt>
          <cx:pt idx="404">300</cx:pt>
          <cx:pt idx="405">600</cx:pt>
          <cx:pt idx="406">235</cx:pt>
          <cx:pt idx="407">190</cx:pt>
          <cx:pt idx="408">72</cx:pt>
          <cx:pt idx="409">65</cx:pt>
          <cx:pt idx="410">234</cx:pt>
          <cx:pt idx="411">257</cx:pt>
          <cx:pt idx="412">171</cx:pt>
          <cx:pt idx="413">379</cx:pt>
          <cx:pt idx="414">204.99999999999997</cx:pt>
          <cx:pt idx="415">520</cx:pt>
          <cx:pt idx="416">320</cx:pt>
          <cx:pt idx="417">69</cx:pt>
          <cx:pt idx="418">375</cx:pt>
          <cx:pt idx="419">365</cx:pt>
          <cx:pt idx="420">549</cx:pt>
          <cx:pt idx="421">105</cx:pt>
          <cx:pt idx="422">335</cx:pt>
          <cx:pt idx="423">240</cx:pt>
          <cx:pt idx="424">171</cx:pt>
          <cx:pt idx="425">630</cx:pt>
          <cx:pt idx="426">220.00000000000003</cx:pt>
          <cx:pt idx="427">325</cx:pt>
          <cx:pt idx="428">1125</cx:pt>
          <cx:pt idx="429">330</cx:pt>
          <cx:pt idx="430">151</cx:pt>
          <cx:pt idx="431">138</cx:pt>
          <cx:pt idx="432">459.99999999999994</cx:pt>
          <cx:pt idx="433">140</cx:pt>
          <cx:pt idx="434">350</cx:pt>
          <cx:pt idx="435">99</cx:pt>
          <cx:pt idx="436">265</cx:pt>
          <cx:pt idx="437">240</cx:pt>
          <cx:pt idx="438">165</cx:pt>
          <cx:pt idx="439">125</cx:pt>
          <cx:pt idx="440">400</cx:pt>
          <cx:pt idx="441">180</cx:pt>
          <cx:pt idx="442">175</cx:pt>
          <cx:pt idx="443">235</cx:pt>
          <cx:pt idx="444">715</cx:pt>
          <cx:pt idx="445">164</cx:pt>
          <cx:pt idx="446">280</cx:pt>
          <cx:pt idx="447">675</cx:pt>
          <cx:pt idx="448">350</cx:pt>
          <cx:pt idx="449">459.99999999999994</cx:pt>
          <cx:pt idx="450">225</cx:pt>
          <cx:pt idx="451">220.00000000000003</cx:pt>
          <cx:pt idx="452">285</cx:pt>
          <cx:pt idx="453">176</cx:pt>
          <cx:pt idx="454">100</cx:pt>
          <cx:pt idx="455">360</cx:pt>
          <cx:pt idx="456">178</cx:pt>
          <cx:pt idx="457">98</cx:pt>
          <cx:pt idx="458">282</cx:pt>
          <cx:pt idx="459">321</cx:pt>
          <cx:pt idx="460">190</cx:pt>
          <cx:pt idx="461">119</cx:pt>
          <cx:pt idx="462">135</cx:pt>
          <cx:pt idx="463">180</cx:pt>
          <cx:pt idx="464">135</cx:pt>
          <cx:pt idx="465">170</cx:pt>
          <cx:pt idx="466">160</cx:pt>
          <cx:pt idx="467">265</cx:pt>
          <cx:pt idx="468">54.990000000000002</cx:pt>
          <cx:pt idx="469">140</cx:pt>
          <cx:pt idx="470">126</cx:pt>
          <cx:pt idx="471">170</cx:pt>
          <cx:pt idx="472">409.99999999999994</cx:pt>
          <cx:pt idx="473">101</cx:pt>
          <cx:pt idx="474">145</cx:pt>
          <cx:pt idx="475">160</cx:pt>
          <cx:pt idx="476">299</cx:pt>
          <cx:pt idx="477">190</cx:pt>
          <cx:pt idx="478">175</cx:pt>
          <cx:pt idx="479">130</cx:pt>
          <cx:pt idx="480">295</cx:pt>
          <cx:pt idx="481">340</cx:pt>
          <cx:pt idx="482">332</cx:pt>
          <cx:pt idx="483">95</cx:pt>
          <cx:pt idx="484">155</cx:pt>
          <cx:pt idx="485">154</cx:pt>
          <cx:pt idx="486">245.00000000000003</cx:pt>
          <cx:pt idx="487">260</cx:pt>
          <cx:pt idx="488">183</cx:pt>
          <cx:pt idx="489">109.00000000000001</cx:pt>
          <cx:pt idx="490">187</cx:pt>
          <cx:pt idx="491">105</cx:pt>
          <cx:pt idx="492">177</cx:pt>
          <cx:pt idx="493">220.00000000000003</cx:pt>
          <cx:pt idx="494">60</cx:pt>
          <cx:pt idx="495">180</cx:pt>
          <cx:pt idx="496">64</cx:pt>
          <cx:pt idx="497">75</cx:pt>
          <cx:pt idx="498">495</cx:pt>
          <cx:pt idx="499">425</cx:pt>
          <cx:pt idx="500">531</cx:pt>
          <cx:pt idx="501">140</cx:pt>
          <cx:pt idx="502">280</cx:pt>
          <cx:pt idx="503">409.99999999999994</cx:pt>
          <cx:pt idx="504">340</cx:pt>
          <cx:pt idx="505">305</cx:pt>
          <cx:pt idx="506">425</cx:pt>
          <cx:pt idx="507">115.99999999999999</cx:pt>
          <cx:pt idx="508">355</cx:pt>
          <cx:pt idx="509">180</cx:pt>
          <cx:pt idx="510">175</cx:pt>
          <cx:pt idx="511">120</cx:pt>
          <cx:pt idx="512">152</cx:pt>
          <cx:pt idx="513">155</cx:pt>
          <cx:pt idx="514">240</cx:pt>
          <cx:pt idx="515">235</cx:pt>
          <cx:pt idx="516">227.99999999999997</cx:pt>
          <cx:pt idx="517">110.00000000000001</cx:pt>
          <cx:pt idx="518">229.99999999999997</cx:pt>
          <cx:pt idx="519">135</cx:pt>
          <cx:pt idx="520">245.00000000000003</cx:pt>
          <cx:pt idx="521">90</cx:pt>
          <cx:pt idx="522">280</cx:pt>
          <cx:pt idx="523">140</cx:pt>
          <cx:pt idx="524">136</cx:pt>
          <cx:pt idx="525">98.5</cx:pt>
          <cx:pt idx="526">56.200000000000003</cx:pt>
          <cx:pt idx="527">220.00000000000003</cx:pt>
          <cx:pt idx="528">120</cx:pt>
          <cx:pt idx="529">133</cx:pt>
          <cx:pt idx="530">87</cx:pt>
          <cx:pt idx="531">109.00000000000001</cx:pt>
          <cx:pt idx="532">300</cx:pt>
          <cx:pt idx="533">175</cx:pt>
          <cx:pt idx="534">175</cx:pt>
          <cx:pt idx="535">380</cx:pt>
          <cx:pt idx="536">350</cx:pt>
          <cx:pt idx="537">178</cx:pt>
          <cx:pt idx="538">108</cx:pt>
          <cx:pt idx="539">202.99999999999997</cx:pt>
          <cx:pt idx="540">112.00000000000001</cx:pt>
          <cx:pt idx="541">200</cx:pt>
          <cx:pt idx="542">104</cx:pt>
          <cx:pt idx="543">125</cx:pt>
          <cx:pt idx="544">204.99999999999997</cx:pt>
          <cx:pt idx="545">319</cx:pt>
          <cx:pt idx="546">385</cx:pt>
          <cx:pt idx="547">320</cx:pt>
          <cx:pt idx="548">88.5</cx:pt>
          <cx:pt idx="549">49</cx:pt>
          <cx:pt idx="550">165</cx:pt>
          <cx:pt idx="551">235</cx:pt>
          <cx:pt idx="552">140</cx:pt>
          <cx:pt idx="553">97</cx:pt>
          <cx:pt idx="554">235</cx:pt>
          <cx:pt idx="555">332</cx:pt>
          <cx:pt idx="556">125</cx:pt>
          <cx:pt idx="557">280</cx:pt>
          <cx:pt idx="558">470</cx:pt>
          <cx:pt idx="559">130</cx:pt>
          <cx:pt idx="560">62</cx:pt>
          <cx:pt idx="561">80</cx:pt>
          <cx:pt idx="562">173</cx:pt>
          <cx:pt idx="563">445</cx:pt>
          <cx:pt idx="564">229.99999999999997</cx:pt>
          <cx:pt idx="565">220.00000000000003</cx:pt>
          <cx:pt idx="566">212</cx:pt>
          <cx:pt idx="567">225</cx:pt>
          <cx:pt idx="568">190</cx:pt>
          <cx:pt idx="569">440.00000000000006</cx:pt>
          <cx:pt idx="570">175</cx:pt>
          <cx:pt idx="571">280</cx:pt>
          <cx:pt idx="572">463</cx:pt>
          <cx:pt idx="573">132</cx:pt>
          <cx:pt idx="574">115.99999999999999</cx:pt>
          <cx:pt idx="575">27</cx:pt>
          <cx:pt idx="576">27.75</cx:pt>
          <cx:pt idx="577">179</cx:pt>
          <cx:pt idx="578">155</cx:pt>
          <cx:pt idx="579">155</cx:pt>
          <cx:pt idx="580">335</cx:pt>
          <cx:pt idx="581">350</cx:pt>
          <cx:pt idx="582">480</cx:pt>
          <cx:pt idx="583">150</cx:pt>
          <cx:pt idx="584">278</cx:pt>
          <cx:pt idx="585">225</cx:pt>
          <cx:pt idx="586">254.99999999999997</cx:pt>
          <cx:pt idx="587">125</cx:pt>
          <cx:pt idx="588">85</cx:pt>
          <cx:pt idx="589">525</cx:pt>
          <cx:pt idx="590">130</cx:pt>
          <cx:pt idx="591">75</cx:pt>
          <cx:pt idx="592">365</cx:pt>
          <cx:pt idx="593">165</cx:pt>
          <cx:pt idx="594">125</cx:pt>
          <cx:pt idx="595">142</cx:pt>
          <cx:pt idx="596">127</cx:pt>
          <cx:pt idx="597">165</cx:pt>
          <cx:pt idx="598">124</cx:pt>
          <cx:pt idx="599">270</cx:pt>
          <cx:pt idx="600">198</cx:pt>
          <cx:pt idx="601">250</cx:pt>
          <cx:pt idx="602">229</cx:pt>
          <cx:pt idx="603">298</cx:pt>
          <cx:pt idx="604">135</cx:pt>
          <cx:pt idx="605">137</cx:pt>
          <cx:pt idx="606">155</cx:pt>
          <cx:pt idx="607">425</cx:pt>
          <cx:pt idx="608">128</cx:pt>
          <cx:pt idx="609">195</cx:pt>
          <cx:pt idx="610">235</cx:pt>
          <cx:pt idx="611">500</cx:pt>
          <cx:pt idx="612">99</cx:pt>
          <cx:pt idx="613">195</cx:pt>
          <cx:pt idx="614">330</cx:pt>
          <cx:pt idx="615">475</cx:pt>
          <cx:pt idx="616">150</cx:pt>
          <cx:pt idx="617">154</cx:pt>
          <cx:pt idx="618">127</cx:pt>
          <cx:pt idx="619">117</cx:pt>
          <cx:pt idx="620">180</cx:pt>
          <cx:pt idx="621">80</cx:pt>
          <cx:pt idx="622">176</cx:pt>
          <cx:pt idx="623">222.00000000000003</cx:pt>
          <cx:pt idx="624">124</cx:pt>
          <cx:pt idx="625">112.00000000000001</cx:pt>
          <cx:pt idx="626">190</cx:pt>
          <cx:pt idx="627">135</cx:pt>
          <cx:pt idx="628">222.00000000000003</cx:pt>
          <cx:pt idx="629">90</cx:pt>
          <cx:pt idx="630">175</cx:pt>
          <cx:pt idx="631">66.989999999999995</cx:pt>
          <cx:pt idx="632">295</cx:pt>
          <cx:pt idx="633">204</cx:pt>
          <cx:pt idx="634">224.00000000000003</cx:pt>
          <cx:pt idx="635">131</cx:pt>
          <cx:pt idx="636">170</cx:pt>
          <cx:pt idx="637">119</cx:pt>
          <cx:pt idx="638">175</cx:pt>
          <cx:pt idx="639">112.00000000000001</cx:pt>
          <cx:pt idx="640">92</cx:pt>
          <cx:pt idx="641">90</cx:pt>
          <cx:pt idx="642">229.99999999999997</cx:pt>
          <cx:pt idx="643">158</cx:pt>
          <cx:pt idx="644">425</cx:pt>
          <cx:pt idx="645">168</cx:pt>
          <cx:pt idx="646">455</cx:pt>
          <cx:pt idx="647">285</cx:pt>
          <cx:pt idx="648">235</cx:pt>
          <cx:pt idx="649">229.99999999999997</cx:pt>
          <cx:pt idx="650">225.99999999999997</cx:pt>
          <cx:pt idx="651">478</cx:pt>
          <cx:pt idx="652">200</cx:pt>
          <cx:pt idx="653">375</cx:pt>
          <cx:pt idx="654">616</cx:pt>
          <cx:pt idx="655">530</cx:pt>
          <cx:pt idx="656">75</cx:pt>
          <cx:pt idx="657">125</cx:pt>
          <cx:pt idx="658">200</cx:pt>
          <cx:pt idx="659">130</cx:pt>
          <cx:pt idx="660">175</cx:pt>
          <cx:pt idx="661">200</cx:pt>
          <cx:pt idx="662">178</cx:pt>
          <cx:pt idx="663">114.99999999999999</cx:pt>
          <cx:pt idx="664">165</cx:pt>
          <cx:pt idx="665">21</cx:pt>
          <cx:pt idx="666">275</cx:pt>
          <cx:pt idx="667">272</cx:pt>
          <cx:pt idx="668">240</cx:pt>
          <cx:pt idx="669">409.99999999999994</cx:pt>
          <cx:pt idx="670">112.00000000000001</cx:pt>
          <cx:pt idx="671">65</cx:pt>
          <cx:pt idx="672">750</cx:pt>
          <cx:pt idx="673">1100</cx:pt>
          <cx:pt idx="674">126</cx:pt>
          <cx:pt idx="675">180</cx:pt>
          <cx:pt idx="676">590</cx:pt>
          <cx:pt idx="677">290</cx:pt>
          <cx:pt idx="678">159</cx:pt>
          <cx:pt idx="679">221</cx:pt>
          <cx:pt idx="680">148</cx:pt>
          <cx:pt idx="681">98</cx:pt>
          <cx:pt idx="682">204</cx:pt>
          <cx:pt idx="683">150</cx:pt>
          <cx:pt idx="684">149</cx:pt>
          <cx:pt idx="685">120</cx:pt>
          <cx:pt idx="686">86</cx:pt>
          <cx:pt idx="687">89.5</cx:pt>
          <cx:pt idx="688">200</cx:pt>
          <cx:pt idx="689">185</cx:pt>
          <cx:pt idx="690">265</cx:pt>
          <cx:pt idx="691">150</cx:pt>
          <cx:pt idx="692">175</cx:pt>
          <cx:pt idx="693">132</cx:pt>
          <cx:pt idx="694">80</cx:pt>
          <cx:pt idx="695">120</cx:pt>
          <cx:pt idx="696">650</cx:pt>
          <cx:pt idx="697">117</cx:pt>
          <cx:pt idx="698">114.99999999999999</cx:pt>
          <cx:pt idx="699">248</cx:pt>
          <cx:pt idx="700">135</cx:pt>
          <cx:pt idx="701">114.99999999999999</cx:pt>
          <cx:pt idx="702">295</cx:pt>
          <cx:pt idx="703">340</cx:pt>
          <cx:pt idx="704">280</cx:pt>
          <cx:pt idx="705">215</cx:pt>
          <cx:pt idx="706">176</cx:pt>
          <cx:pt idx="707">345</cx:pt>
          <cx:pt idx="708">330</cx:pt>
          <cx:pt idx="709">175</cx:pt>
          <cx:pt idx="710">278</cx:pt>
          <cx:pt idx="711">142</cx:pt>
          <cx:pt idx="712">240</cx:pt>
          <cx:pt idx="713">227.99999999999997</cx:pt>
          <cx:pt idx="714">190</cx:pt>
          <cx:pt idx="715">325</cx:pt>
          <cx:pt idx="716">160</cx:pt>
          <cx:pt idx="717">445</cx:pt>
          <cx:pt idx="718">82</cx:pt>
          <cx:pt idx="719">50</cx:pt>
          <cx:pt idx="720">52</cx:pt>
          <cx:pt idx="721">28</cx:pt>
          <cx:pt idx="722">29</cx:pt>
          <cx:pt idx="723">97</cx:pt>
          <cx:pt idx="724">80</cx:pt>
          <cx:pt idx="725">145</cx:pt>
          <cx:pt idx="726">55</cx:pt>
          <cx:pt idx="727">110.00000000000001</cx:pt>
          <cx:pt idx="728">140</cx:pt>
          <cx:pt idx="729">142</cx:pt>
          <cx:pt idx="730">295</cx:pt>
          <cx:pt idx="731">260</cx:pt>
          <cx:pt idx="732">110.00000000000001</cx:pt>
          <cx:pt idx="733">75</cx:pt>
          <cx:pt idx="734">130</cx:pt>
          <cx:pt idx="735">149</cx:pt>
          <cx:pt idx="736">119</cx:pt>
          <cx:pt idx="737">114.99999999999999</cx:pt>
          <cx:pt idx="738">99.5</cx:pt>
          <cx:pt idx="739">78</cx:pt>
          <cx:pt idx="740">114.99999999999999</cx:pt>
          <cx:pt idx="741">80</cx:pt>
          <cx:pt idx="742">220.00000000000003</cx:pt>
          <cx:pt idx="743">155</cx:pt>
          <cx:pt idx="744">155</cx:pt>
          <cx:pt idx="745">90</cx:pt>
          <cx:pt idx="746">90</cx:pt>
          <cx:pt idx="747">85</cx:pt>
          <cx:pt idx="748">300</cx:pt>
          <cx:pt idx="749">212</cx:pt>
          <cx:pt idx="750">105</cx:pt>
          <cx:pt idx="751">165</cx:pt>
          <cx:pt idx="752">150</cx:pt>
          <cx:pt idx="753">340</cx:pt>
          <cx:pt idx="754">350</cx:pt>
          <cx:pt idx="755">315</cx:pt>
          <cx:pt idx="756">525</cx:pt>
          <cx:pt idx="757">278</cx:pt>
          <cx:pt idx="758">72</cx:pt>
          <cx:pt idx="759">155</cx:pt>
          <cx:pt idx="760">150</cx:pt>
          <cx:pt idx="761">305</cx:pt>
          <cx:pt idx="762">383</cx:pt>
          <cx:pt idx="763">225</cx:pt>
          <cx:pt idx="764">140</cx:pt>
          <cx:pt idx="765">375</cx:pt>
          <cx:pt idx="766">151</cx:pt>
          <cx:pt idx="767">270</cx:pt>
          <cx:pt idx="768">335</cx:pt>
          <cx:pt idx="769">150</cx:pt>
          <cx:pt idx="770">220.00000000000003</cx:pt>
          <cx:pt idx="771">254.99999999999997</cx:pt>
          <cx:pt idx="772">45</cx:pt>
          <cx:pt idx="773">118</cx:pt>
          <cx:pt idx="774">85</cx:pt>
          <cx:pt idx="775">149</cx:pt>
          <cx:pt idx="776">650</cx:pt>
          <cx:pt idx="777">118</cx:pt>
          <cx:pt idx="778">80</cx:pt>
          <cx:pt idx="779">142</cx:pt>
          <cx:pt idx="780">500</cx:pt>
          <cx:pt idx="781">172</cx:pt>
          <cx:pt idx="782">195</cx:pt>
          <cx:pt idx="783">75</cx:pt>
          <cx:pt idx="784">172</cx:pt>
          <cx:pt idx="785">250</cx:pt>
          <cx:pt idx="786">170</cx:pt>
          <cx:pt idx="787">113.99999999999999</cx:pt>
          <cx:pt idx="788">135</cx:pt>
          <cx:pt idx="789">27.100000000000001</cx:pt>
          <cx:pt idx="790">140</cx:pt>
          <cx:pt idx="791">125</cx:pt>
          <cx:pt idx="792">118</cx:pt>
          <cx:pt idx="793">110.00000000000001</cx:pt>
          <cx:pt idx="794">121</cx:pt>
          <cx:pt idx="795">345</cx:pt>
          <cx:pt idx="796">195</cx:pt>
          <cx:pt idx="797">365</cx:pt>
          <cx:pt idx="798">229.99999999999997</cx:pt>
          <cx:pt idx="799">340</cx:pt>
          <cx:pt idx="800">113.99999999999999</cx:pt>
          <cx:pt idx="801">95.75</cx:pt>
          <cx:pt idx="802">305</cx:pt>
          <cx:pt idx="803">235</cx:pt>
          <cx:pt idx="804">105</cx:pt>
          <cx:pt idx="805">102</cx:pt>
          <cx:pt idx="806">108</cx:pt>
          <cx:pt idx="807">175</cx:pt>
          <cx:pt idx="808">245.00000000000003</cx:pt>
          <cx:pt idx="809">600</cx:pt>
          <cx:pt idx="810">168</cx:pt>
          <cx:pt idx="811">126</cx:pt>
          <cx:pt idx="812">182</cx:pt>
          <cx:pt idx="813">258</cx:pt>
          <cx:pt idx="814">175</cx:pt>
          <cx:pt idx="815">260</cx:pt>
          <cx:pt idx="816">290</cx:pt>
          <cx:pt idx="817">140</cx:pt>
          <cx:pt idx="818">295</cx:pt>
          <cx:pt idx="819">225</cx:pt>
          <cx:pt idx="820">140</cx:pt>
          <cx:pt idx="821">126</cx:pt>
          <cx:pt idx="822">170</cx:pt>
          <cx:pt idx="823">143</cx:pt>
          <cx:pt idx="824">130</cx:pt>
          <cx:pt idx="825">132</cx:pt>
          <cx:pt idx="826">200</cx:pt>
          <cx:pt idx="827">143</cx:pt>
          <cx:pt idx="828">346</cx:pt>
          <cx:pt idx="829">225</cx:pt>
          <cx:pt idx="830">170</cx:pt>
          <cx:pt idx="831">180</cx:pt>
          <cx:pt idx="832">135</cx:pt>
          <cx:pt idx="833">540</cx:pt>
          <cx:pt idx="834">155</cx:pt>
          <cx:pt idx="835">160</cx:pt>
          <cx:pt idx="836">209</cx:pt>
          <cx:pt idx="837">175</cx:pt>
          <cx:pt idx="838">138</cx:pt>
          <cx:pt idx="839">225</cx:pt>
          <cx:pt idx="840">240</cx:pt>
          <cx:pt idx="841">172</cx:pt>
          <cx:pt idx="842">88</cx:pt>
          <cx:pt idx="843">315</cx:pt>
          <cx:pt idx="844">172</cx:pt>
          <cx:pt idx="845">147</cx:pt>
          <cx:pt idx="846">110.00000000000001</cx:pt>
          <cx:pt idx="847">132</cx:pt>
          <cx:pt idx="848">130</cx:pt>
          <cx:pt idx="849">135</cx:pt>
          <cx:pt idx="850">300</cx:pt>
          <cx:pt idx="851">160</cx:pt>
          <cx:pt idx="852">300</cx:pt>
          <cx:pt idx="853">90</cx:pt>
          <cx:pt idx="854">175</cx:pt>
          <cx:pt idx="855">200</cx:pt>
          <cx:pt idx="856">180</cx:pt>
          <cx:pt idx="857">160</cx:pt>
          <cx:pt idx="858">140</cx:pt>
          <cx:pt idx="859">180</cx:pt>
          <cx:pt idx="860">270</cx:pt>
          <cx:pt idx="861">155</cx:pt>
          <cx:pt idx="862">114.99999999999999</cx:pt>
          <cx:pt idx="863">149</cx:pt>
          <cx:pt idx="864">191</cx:pt>
          <cx:pt idx="865">105</cx:pt>
          <cx:pt idx="866">214</cx:pt>
          <cx:pt idx="867">102</cx:pt>
          <cx:pt idx="868">55.600000000000001</cx:pt>
          <cx:pt idx="869">250</cx:pt>
          <cx:pt idx="870">200</cx:pt>
          <cx:pt idx="871">220.00000000000003</cx:pt>
          <cx:pt idx="872">165</cx:pt>
          <cx:pt idx="873">160</cx:pt>
          <cx:pt idx="874">85</cx:pt>
          <cx:pt idx="875">140</cx:pt>
          <cx:pt idx="876">209</cx:pt>
          <cx:pt idx="877">250.99999999999997</cx:pt>
          <cx:pt idx="878">169</cx:pt>
          <cx:pt idx="879">98.099999999999994</cx:pt>
          <cx:pt idx="880">200</cx:pt>
          <cx:pt idx="881">195</cx:pt>
          <cx:pt idx="882">210</cx:pt>
          <cx:pt idx="883">155</cx:pt>
          <cx:pt idx="884">198</cx:pt>
          <cx:pt idx="885">204.99999999999997</cx:pt>
          <cx:pt idx="886">140</cx:pt>
          <cx:pt idx="887">140</cx:pt>
          <cx:pt idx="888">236</cx:pt>
          <cx:pt idx="889">165</cx:pt>
          <cx:pt idx="890">265</cx:pt>
          <cx:pt idx="891">263</cx:pt>
          <cx:pt idx="892">225</cx:pt>
          <cx:pt idx="893">254.99999999999997</cx:pt>
          <cx:pt idx="894">114.99999999999999</cx:pt>
          <cx:pt idx="895">145</cx:pt>
          <cx:pt idx="896">260</cx:pt>
          <cx:pt idx="897">155</cx:pt>
          <cx:pt idx="898">120</cx:pt>
          <cx:pt idx="899">155</cx:pt>
          <cx:pt idx="900">165</cx:pt>
          <cx:pt idx="901">105</cx:pt>
          <cx:pt idx="902">129</cx:pt>
          <cx:pt idx="903">55.5</cx:pt>
          <cx:pt idx="904">126</cx:pt>
          <cx:pt idx="905">191</cx:pt>
          <cx:pt idx="906">220.00000000000003</cx:pt>
          <cx:pt idx="907">198</cx:pt>
          <cx:pt idx="908">111.00000000000001</cx:pt>
          <cx:pt idx="909">225</cx:pt>
          <cx:pt idx="910">105</cx:pt>
          <cx:pt idx="911">260</cx:pt>
          <cx:pt idx="912">104</cx:pt>
          <cx:pt idx="913">125</cx:pt>
          <cx:pt idx="914">340</cx:pt>
          <cx:pt idx="915">125</cx:pt>
          <cx:pt idx="916">41.5</cx:pt>
          <cx:pt idx="917">75</cx:pt>
          <cx:pt idx="918">170</cx:pt>
          <cx:pt idx="919">87</cx:pt>
          <cx:pt idx="920">125</cx:pt>
          <cx:pt idx="921">235</cx:pt>
          <cx:pt idx="922">173</cx:pt>
          <cx:pt idx="923">97</cx:pt>
          <cx:pt idx="924">135</cx:pt>
          <cx:pt idx="925">132</cx:pt>
          <cx:pt idx="926">71.5</cx:pt>
          <cx:pt idx="927">78</cx:pt>
          <cx:pt idx="928">550</cx:pt>
          <cx:pt idx="929">229.99999999999997</cx:pt>
          <cx:pt idx="930">43</cx:pt>
          <cx:pt idx="931">98.5</cx:pt>
          <cx:pt idx="932">80</cx:pt>
          <cx:pt idx="933">265</cx:pt>
          <cx:pt idx="934">235</cx:pt>
          <cx:pt idx="935">129</cx:pt>
          <cx:pt idx="936">183</cx:pt>
          <cx:pt idx="937">139</cx:pt>
          <cx:pt idx="938">112.00000000000001</cx:pt>
          <cx:pt idx="939">65</cx:pt>
          <cx:pt idx="940">150</cx:pt>
          <cx:pt idx="941">190</cx:pt>
          <cx:pt idx="942">235</cx:pt>
          <cx:pt idx="943">60</cx:pt>
          <cx:pt idx="944">200</cx:pt>
          <cx:pt idx="945">157</cx:pt>
          <cx:pt idx="946">144</cx:pt>
          <cx:pt idx="947">126</cx:pt>
          <cx:pt idx="948">105</cx:pt>
          <cx:pt idx="949">644</cx:pt>
          <cx:pt idx="950">756</cx:pt>
          <cx:pt idx="951">380</cx:pt>
          <cx:pt idx="952">675</cx:pt>
          <cx:pt idx="953">64.5</cx:pt>
          <cx:pt idx="954">175</cx:pt>
          <cx:pt idx="955">154</cx:pt>
          <cx:pt idx="956">140</cx:pt>
          <cx:pt idx="957">97</cx:pt>
          <cx:pt idx="958">135</cx:pt>
          <cx:pt idx="959">175</cx:pt>
          <cx:pt idx="960">220.00000000000003</cx:pt>
          <cx:pt idx="961">245.00000000000003</cx:pt>
          <cx:pt idx="962">150</cx:pt>
          <cx:pt idx="963">240</cx:pt>
          <cx:pt idx="964">245.00000000000003</cx:pt>
          <cx:pt idx="965">300</cx:pt>
          <cx:pt idx="966">165</cx:pt>
          <cx:pt idx="967">88</cx:pt>
          <cx:pt idx="968">88</cx:pt>
          <cx:pt idx="969">128</cx:pt>
          <cx:pt idx="970">134</cx:pt>
          <cx:pt idx="971">132</cx:pt>
          <cx:pt idx="972">112.99999999999999</cx:pt>
          <cx:pt idx="973">138</cx:pt>
          <cx:pt idx="974">115.99999999999999</cx:pt>
          <cx:pt idx="975">233</cx:pt>
          <cx:pt idx="976">305</cx:pt>
          <cx:pt idx="977">125</cx:pt>
          <cx:pt idx="978">125</cx:pt>
          <cx:pt idx="979">105</cx:pt>
          <cx:pt idx="980">125</cx:pt>
          <cx:pt idx="981">110.00000000000001</cx:pt>
          <cx:pt idx="982">130</cx:pt>
          <cx:pt idx="983">227.99999999999997</cx:pt>
          <cx:pt idx="984">120</cx:pt>
          <cx:pt idx="985">122</cx:pt>
          <cx:pt idx="986">110.00000000000001</cx:pt>
          <cx:pt idx="987">114.99999999999999</cx:pt>
          <cx:pt idx="988">120</cx:pt>
          <cx:pt idx="989">140</cx:pt>
          <cx:pt idx="990">110.00000000000001</cx:pt>
          <cx:pt idx="991">100</cx:pt>
          <cx:pt idx="992">152</cx:pt>
          <cx:pt idx="993">180</cx:pt>
          <cx:pt idx="994">160</cx:pt>
          <cx:pt idx="995">155</cx:pt>
          <cx:pt idx="996">130</cx:pt>
          <cx:pt idx="997">225</cx:pt>
          <cx:pt idx="998">479</cx:pt>
          <cx:pt idx="999">125</cx:pt>
          <cx:pt idx="1000">140</cx:pt>
          <cx:pt idx="1001">138</cx:pt>
          <cx:pt idx="1002">130</cx:pt>
          <cx:pt idx="1003">100</cx:pt>
          <cx:pt idx="1004">100</cx:pt>
          <cx:pt idx="1005">95</cx:pt>
          <cx:pt idx="1006">185</cx:pt>
          <cx:pt idx="1007">165</cx:pt>
          <cx:pt idx="1008">132</cx:pt>
          <cx:pt idx="1009">102</cx:pt>
          <cx:pt idx="1010">188</cx:pt>
          <cx:pt idx="1011">215</cx:pt>
          <cx:pt idx="1012">258</cx:pt>
          <cx:pt idx="1013">225</cx:pt>
          <cx:pt idx="1014">175</cx:pt>
          <cx:pt idx="1015">93</cx:pt>
          <cx:pt idx="1016">475</cx:pt>
          <cx:pt idx="1017">172</cx:pt>
          <cx:pt idx="1018">675</cx:pt>
          <cx:pt idx="1019">245.00000000000003</cx:pt>
          <cx:pt idx="1020">220.00000000000003</cx:pt>
          <cx:pt idx="1021">525</cx:pt>
          <cx:pt idx="1022">500</cx:pt>
          <cx:pt idx="1023">500</cx:pt>
          <cx:pt idx="1024">270</cx:pt>
          <cx:pt idx="1025">265</cx:pt>
          <cx:pt idx="1026">165</cx:pt>
          <cx:pt idx="1027">254.99999999999997</cx:pt>
          <cx:pt idx="1028">254.99999999999997</cx:pt>
          <cx:pt idx="1029">430</cx:pt>
          <cx:pt idx="1030">170</cx:pt>
          <cx:pt idx="1031">240</cx:pt>
          <cx:pt idx="1032">87</cx:pt>
          <cx:pt idx="1033">125</cx:pt>
          <cx:pt idx="1034">99</cx:pt>
          <cx:pt idx="1035">139</cx:pt>
          <cx:pt idx="1036">270</cx:pt>
          <cx:pt idx="1037">175</cx:pt>
          <cx:pt idx="1038">155</cx:pt>
          <cx:pt idx="1039">160</cx:pt>
          <cx:pt idx="1040">140</cx:pt>
          <cx:pt idx="1041">180</cx:pt>
          <cx:pt idx="1042">165</cx:pt>
          <cx:pt idx="1043">355</cx:pt>
          <cx:pt idx="1044">600</cx:pt>
          <cx:pt idx="1045">180</cx:pt>
          <cx:pt idx="1046">250</cx:pt>
          <cx:pt idx="1047">150</cx:pt>
          <cx:pt idx="1048">104</cx:pt>
          <cx:pt idx="1049">53</cx:pt>
          <cx:pt idx="1050">164</cx:pt>
          <cx:pt idx="1051">290</cx:pt>
          <cx:pt idx="1052">236</cx:pt>
          <cx:pt idx="1053">484.99999999999994</cx:pt>
          <cx:pt idx="1054">125</cx:pt>
          <cx:pt idx="1055">92</cx:pt>
          <cx:pt idx="1056">270</cx:pt>
          <cx:pt idx="1057">70</cx:pt>
          <cx:pt idx="1058">125</cx:pt>
          <cx:pt idx="1059">229.99999999999997</cx:pt>
          <cx:pt idx="1060">200</cx:pt>
          <cx:pt idx="1061">108</cx:pt>
          <cx:pt idx="1062">173</cx:pt>
          <cx:pt idx="1063">130</cx:pt>
          <cx:pt idx="1064">285</cx:pt>
          <cx:pt idx="1065">225</cx:pt>
          <cx:pt idx="1066">235</cx:pt>
          <cx:pt idx="1067">280</cx:pt>
          <cx:pt idx="1068">235</cx:pt>
          <cx:pt idx="1069">275</cx:pt>
          <cx:pt idx="1070">236</cx:pt>
          <cx:pt idx="1071">340</cx:pt>
          <cx:pt idx="1072">80</cx:pt>
          <cx:pt idx="1073">180</cx:pt>
          <cx:pt idx="1074">265</cx:pt>
          <cx:pt idx="1075">105</cx:pt>
          <cx:pt idx="1076">188</cx:pt>
          <cx:pt idx="1077">114.99999999999999</cx:pt>
          <cx:pt idx="1078">133</cx:pt>
          <cx:pt idx="1079">260</cx:pt>
          <cx:pt idx="1080">297</cx:pt>
          <cx:pt idx="1081">180</cx:pt>
          <cx:pt idx="1082">178</cx:pt>
          <cx:pt idx="1083">152</cx:pt>
          <cx:pt idx="1084">155</cx:pt>
          <cx:pt idx="1085">155</cx:pt>
          <cx:pt idx="1086">40</cx:pt>
          <cx:pt idx="1087">240</cx:pt>
          <cx:pt idx="1088">137</cx:pt>
          <cx:pt idx="1089">265</cx:pt>
          <cx:pt idx="1090">115.99999999999999</cx:pt>
          <cx:pt idx="1091">105</cx:pt>
          <cx:pt idx="1092">135</cx:pt>
          <cx:pt idx="1093">135</cx:pt>
          <cx:pt idx="1094">285</cx:pt>
          <cx:pt idx="1095">35</cx:pt>
          <cx:pt idx="1096">88</cx:pt>
          <cx:pt idx="1097">240</cx:pt>
          <cx:pt idx="1098">360</cx:pt>
          <cx:pt idx="1099">750</cx:pt>
          <cx:pt idx="1100">145</cx:pt>
          <cx:pt idx="1101">235</cx:pt>
          <cx:pt idx="1102">94.25</cx:pt>
          <cx:pt idx="1103">80.5</cx:pt>
          <cx:pt idx="1104">310</cx:pt>
          <cx:pt idx="1105">139</cx:pt>
          <cx:pt idx="1106">93.75</cx:pt>
          <cx:pt idx="1107">77.5</cx:pt>
          <cx:pt idx="1108">85.5</cx:pt>
          <cx:pt idx="1109">68.5</cx:pt>
          <cx:pt idx="1110">202.99999999999997</cx:pt>
          <cx:pt idx="1111">79.900000000000006</cx:pt>
          <cx:pt idx="1112">64.5</cx:pt>
          <cx:pt idx="1113">101</cx:pt>
          <cx:pt idx="1114">127</cx:pt>
          <cx:pt idx="1115">84</cx:pt>
          <cx:pt idx="1116">177</cx:pt>
          <cx:pt idx="1117">168</cx:pt>
          <cx:pt idx="1118">166</cx:pt>
          <cx:pt idx="1119">140</cx:pt>
          <cx:pt idx="1120">229</cx:pt>
          <cx:pt idx="1121">121</cx:pt>
          <cx:pt idx="1122">50</cx:pt>
          <cx:pt idx="1123">71.200000000000003</cx:pt>
          <cx:pt idx="1124">300</cx:pt>
          <cx:pt idx="1125">120</cx:pt>
          <cx:pt idx="1126">325</cx:pt>
          <cx:pt idx="1127">90</cx:pt>
          <cx:pt idx="1128">107</cx:pt>
          <cx:pt idx="1129">120</cx:pt>
          <cx:pt idx="1130">215</cx:pt>
          <cx:pt idx="1131">172</cx:pt>
          <cx:pt idx="1132">136</cx:pt>
          <cx:pt idx="1133">175</cx:pt>
          <cx:pt idx="1134">175</cx:pt>
          <cx:pt idx="1135">138</cx:pt>
          <cx:pt idx="1136">129</cx:pt>
          <cx:pt idx="1137">137</cx:pt>
          <cx:pt idx="1138">132</cx:pt>
          <cx:pt idx="1139">130</cx:pt>
          <cx:pt idx="1140">130</cx:pt>
          <cx:pt idx="1141">150</cx:pt>
          <cx:pt idx="1142">168</cx:pt>
          <cx:pt idx="1143">140</cx:pt>
          <cx:pt idx="1144">150</cx:pt>
          <cx:pt idx="1145">50</cx:pt>
          <cx:pt idx="1146">36</cx:pt>
          <cx:pt idx="1147">310</cx:pt>
          <cx:pt idx="1148">31</cx:pt>
          <cx:pt idx="1149">71</cx:pt>
          <cx:pt idx="1150">114.99999999999999</cx:pt>
          <cx:pt idx="1151">105</cx:pt>
          <cx:pt idx="1152">210</cx:pt>
          <cx:pt idx="1153">28.5</cx:pt>
          <cx:pt idx="1154">27.75</cx:pt>
          <cx:pt idx="1155">27.5</cx:pt>
          <cx:pt idx="1156">28</cx:pt>
          <cx:pt idx="1157">23.5</cx:pt>
          <cx:pt idx="1158">35.5</cx:pt>
          <cx:pt idx="1159">51</cx:pt>
          <cx:pt idx="1160">35</cx:pt>
          <cx:pt idx="1161">28.5</cx:pt>
          <cx:pt idx="1162">36</cx:pt>
          <cx:pt idx="1163">200</cx:pt>
          <cx:pt idx="1164">270</cx:pt>
          <cx:pt idx="1165">494.00000000000006</cx:pt>
          <cx:pt idx="1166">175</cx:pt>
          <cx:pt idx="1167">125</cx:pt>
          <cx:pt idx="1168">92</cx:pt>
          <cx:pt idx="1169">130</cx:pt>
          <cx:pt idx="1170">62</cx:pt>
          <cx:pt idx="1171">192</cx:pt>
          <cx:pt idx="1172">200</cx:pt>
          <cx:pt idx="1173">200</cx:pt>
          <cx:pt idx="1174">75</cx:pt>
          <cx:pt idx="1175">185</cx:pt>
          <cx:pt idx="1176">89</cx:pt>
          <cx:pt idx="1177">125</cx:pt>
          <cx:pt idx="1178">215</cx:pt>
          <cx:pt idx="1179">305</cx:pt>
          <cx:pt idx="1180">265</cx:pt>
          <cx:pt idx="1181">49</cx:pt>
          <cx:pt idx="1182">182</cx:pt>
          <cx:pt idx="1183">50</cx:pt>
          <cx:pt idx="1184">92</cx:pt>
          <cx:pt idx="1185">165</cx:pt>
          <cx:pt idx="1186">110.00000000000001</cx:pt>
          <cx:pt idx="1187">155</cx:pt>
          <cx:pt idx="1188">125</cx:pt>
          <cx:pt idx="1189">160</cx:pt>
          <cx:pt idx="1190">114.99999999999999</cx:pt>
          <cx:pt idx="1191">160</cx:pt>
          <cx:pt idx="1192">400</cx:pt>
          <cx:pt idx="1193">222.00000000000003</cx:pt>
          <cx:pt idx="1194">300</cx:pt>
          <cx:pt idx="1195">100</cx:pt>
          <cx:pt idx="1196">1075</cx:pt>
          <cx:pt idx="1197">914</cx:pt>
          <cx:pt idx="1198">835</cx:pt>
          <cx:pt idx="1199">73</cx:pt>
          <cx:pt idx="1200">95</cx:pt>
          <cx:pt idx="1201">48</cx:pt>
          <cx:pt idx="1202">86</cx:pt>
          <cx:pt idx="1203">81</cx:pt>
          <cx:pt idx="1204">290</cx:pt>
          <cx:pt idx="1205">37</cx:pt>
          <cx:pt idx="1206">59</cx:pt>
          <cx:pt idx="1207">60</cx:pt>
          <cx:pt idx="1208">37</cx:pt>
          <cx:pt idx="1209">90</cx:pt>
          <cx:pt idx="1210">166</cx:pt>
          <cx:pt idx="1211">200</cx:pt>
          <cx:pt idx="1212">167</cx:pt>
          <cx:pt idx="1213">110.00000000000001</cx:pt>
          <cx:pt idx="1214">160</cx:pt>
          <cx:pt idx="1215">107</cx:pt>
          <cx:pt idx="1216">176</cx:pt>
          <cx:pt idx="1217">155</cx:pt>
          <cx:pt idx="1218">550</cx:pt>
          <cx:pt idx="1219">27.100000000000001</cx:pt>
          <cx:pt idx="1220">26.100000000000001</cx:pt>
          <cx:pt idx="1221">125</cx:pt>
          <cx:pt idx="1222">210</cx:pt>
          <cx:pt idx="1223">95</cx:pt>
          <cx:pt idx="1224">92</cx:pt>
          <cx:pt idx="1225">125</cx:pt>
          <cx:pt idx="1226">87</cx:pt>
          <cx:pt idx="1227">120</cx:pt>
          <cx:pt idx="1228">80</cx:pt>
          <cx:pt idx="1229">98</cx:pt>
          <cx:pt idx="1230">132</cx:pt>
          <cx:pt idx="1231">135</cx:pt>
          <cx:pt idx="1232">345</cx:pt>
          <cx:pt idx="1233">240</cx:pt>
          <cx:pt idx="1234">345</cx:pt>
          <cx:pt idx="1235">225</cx:pt>
          <cx:pt idx="1236">125</cx:pt>
          <cx:pt idx="1237">143</cx:pt>
          <cx:pt idx="1238">127</cx:pt>
          <cx:pt idx="1239">143</cx:pt>
          <cx:pt idx="1240">125</cx:pt>
          <cx:pt idx="1241">144</cx:pt>
          <cx:pt idx="1242">127</cx:pt>
          <cx:pt idx="1243">110.00000000000001</cx:pt>
          <cx:pt idx="1244">140</cx:pt>
          <cx:pt idx="1245">99</cx:pt>
          <cx:pt idx="1246">86</cx:pt>
          <cx:pt idx="1247">98</cx:pt>
          <cx:pt idx="1248">85</cx:pt>
          <cx:pt idx="1249">179</cx:pt>
          <cx:pt idx="1250">150</cx:pt>
          <cx:pt idx="1251">177</cx:pt>
          <cx:pt idx="1252">150</cx:pt>
          <cx:pt idx="1253">149</cx:pt>
          <cx:pt idx="1254">180</cx:pt>
          <cx:pt idx="1255">106</cx:pt>
          <cx:pt idx="1256">113.99999999999999</cx:pt>
          <cx:pt idx="1257">36.5</cx:pt>
          <cx:pt idx="1258">34</cx:pt>
          <cx:pt idx="1259">34</cx:pt>
          <cx:pt idx="1260">35</cx:pt>
          <cx:pt idx="1261">105</cx:pt>
          <cx:pt idx="1262">172</cx:pt>
          <cx:pt idx="1263">155</cx:pt>
          <cx:pt idx="1264">150</cx:pt>
          <cx:pt idx="1265">204.99999999999997</cx:pt>
          <cx:pt idx="1266">211</cx:pt>
          <cx:pt idx="1267">118</cx:pt>
          <cx:pt idx="1268">114.99999999999999</cx:pt>
          <cx:pt idx="1269">166</cx:pt>
          <cx:pt idx="1270">168</cx:pt>
          <cx:pt idx="1271">395</cx:pt>
          <cx:pt idx="1272">210</cx:pt>
          <cx:pt idx="1273">164</cx:pt>
          <cx:pt idx="1274">169</cx:pt>
          <cx:pt idx="1275">615</cx:pt>
          <cx:pt idx="1276">610</cx:pt>
          <cx:pt idx="1277">159</cx:pt>
          <cx:pt idx="1278">108</cx:pt>
          <cx:pt idx="1279">109.00000000000001</cx:pt>
          <cx:pt idx="1280">85</cx:pt>
          <cx:pt idx="1281">395</cx:pt>
          <cx:pt idx="1282">250</cx:pt>
          <cx:pt idx="1283">204.99999999999997</cx:pt>
          <cx:pt idx="1284">245.00000000000003</cx:pt>
          <cx:pt idx="1285">150</cx:pt>
          <cx:pt idx="1286">145</cx:pt>
          <cx:pt idx="1287">120</cx:pt>
          <cx:pt idx="1288">240</cx:pt>
          <cx:pt idx="1289">250</cx:pt>
          <cx:pt idx="1290">155</cx:pt>
          <cx:pt idx="1291">176</cx:pt>
          <cx:pt idx="1292">176</cx:pt>
          <cx:pt idx="1293">140</cx:pt>
          <cx:pt idx="1294">110.00000000000001</cx:pt>
          <cx:pt idx="1295">245.00000000000003</cx:pt>
          <cx:pt idx="1296">380</cx:pt>
          <cx:pt idx="1297">575</cx:pt>
          <cx:pt idx="1298">1000</cx:pt>
          <cx:pt idx="1299">620</cx:pt>
          <cx:pt idx="1300">175</cx:pt>
          <cx:pt idx="1301">240</cx:pt>
          <cx:pt idx="1302">175</cx:pt>
          <cx:pt idx="1303">140</cx:pt>
          <cx:pt idx="1304">24.5</cx:pt>
          <cx:pt idx="1305">17.5</cx:pt>
          <cx:pt idx="1306">31</cx:pt>
          <cx:pt idx="1307">33</cx:pt>
          <cx:pt idx="1308">38</cx:pt>
          <cx:pt idx="1309">21</cx:pt>
          <cx:pt idx="1310">20</cx:pt>
          <cx:pt idx="1311">120</cx:pt>
          <cx:pt idx="1312">126</cx:pt>
          <cx:pt idx="1313">134</cx:pt>
          <cx:pt idx="1314">250</cx:pt>
          <cx:pt idx="1315">370</cx:pt>
          <cx:pt idx="1316">60</cx:pt>
          <cx:pt idx="1317">220.00000000000003</cx:pt>
          <cx:pt idx="1318">700</cx:pt>
          <cx:pt idx="1319">260</cx:pt>
          <cx:pt idx="1320">580</cx:pt>
          <cx:pt idx="1321">180</cx:pt>
          <cx:pt idx="1322">140</cx:pt>
          <cx:pt idx="1323">204.99999999999997</cx:pt>
          <cx:pt idx="1324">117</cx:pt>
          <cx:pt idx="1325">158</cx:pt>
          <cx:pt idx="1326">125</cx:pt>
          <cx:pt idx="1327">37</cx:pt>
          <cx:pt idx="1328">38</cx:pt>
          <cx:pt idx="1329">32</cx:pt>
          <cx:pt idx="1330">31.5</cx:pt>
          <cx:pt idx="1331">20</cx:pt>
          <cx:pt idx="1332">20.5</cx:pt>
          <cx:pt idx="1333">122</cx:pt>
          <cx:pt idx="1334">135</cx:pt>
          <cx:pt idx="1335">55</cx:pt>
          <cx:pt idx="1336">112.00000000000001</cx:pt>
          <cx:pt idx="1337">110.00000000000001</cx:pt>
          <cx:pt idx="1338">68</cx:pt>
          <cx:pt idx="1339">119</cx:pt>
          <cx:pt idx="1340">47.5</cx:pt>
          <cx:pt idx="1341">295</cx:pt>
          <cx:pt idx="1342">98</cx:pt>
          <cx:pt idx="1343">155</cx:pt>
          <cx:pt idx="1344">101</cx:pt>
          <cx:pt idx="1345">151</cx:pt>
          <cx:pt idx="1346">140</cx:pt>
          <cx:pt idx="1347">159</cx:pt>
          <cx:pt idx="1348">56.200000000000003</cx:pt>
          <cx:pt idx="1349">200</cx:pt>
          <cx:pt idx="1350">135</cx:pt>
          <cx:pt idx="1351">190</cx:pt>
          <cx:pt idx="1352">170</cx:pt>
          <cx:pt idx="1353">114.99999999999999</cx:pt>
          <cx:pt idx="1354">110.00000000000001</cx:pt>
          <cx:pt idx="1355">130</cx:pt>
          <cx:pt idx="1356">484.99999999999994</cx:pt>
          <cx:pt idx="1357">220.00000000000003</cx:pt>
          <cx:pt idx="1358">125</cx:pt>
          <cx:pt idx="1359">155</cx:pt>
          <cx:pt idx="1360">190</cx:pt>
          <cx:pt idx="1361">160</cx:pt>
          <cx:pt idx="1362">300</cx:pt>
          <cx:pt idx="1363">220.00000000000003</cx:pt>
          <cx:pt idx="1364">520</cx:pt>
          <cx:pt idx="1365">235</cx:pt>
          <cx:pt idx="1366">277</cx:pt>
          <cx:pt idx="1367">270</cx:pt>
          <cx:pt idx="1368">235</cx:pt>
          <cx:pt idx="1369">279</cx:pt>
          <cx:pt idx="1370">229.99999999999997</cx:pt>
          <cx:pt idx="1371">210</cx:pt>
          <cx:pt idx="1372">135</cx:pt>
          <cx:pt idx="1373">223</cx:pt>
          <cx:pt idx="1374">208</cx:pt>
          <cx:pt idx="1375">130</cx:pt>
          <cx:pt idx="1376">48</cx:pt>
          <cx:pt idx="1377">233</cx:pt>
          <cx:pt idx="1378">175</cx:pt>
          <cx:pt idx="1379">160</cx:pt>
          <cx:pt idx="1380">150</cx:pt>
          <cx:pt idx="1381">190</cx:pt>
          <cx:pt idx="1382">370</cx:pt>
          <cx:pt idx="1383">375</cx:pt>
          <cx:pt idx="1384">340</cx:pt>
          <cx:pt idx="1385">220.00000000000003</cx:pt>
          <cx:pt idx="1386">83</cx:pt>
          <cx:pt idx="1387">145</cx:pt>
          <cx:pt idx="1388">177</cx:pt>
          <cx:pt idx="1389">97</cx:pt>
          <cx:pt idx="1390">235</cx:pt>
          <cx:pt idx="1391">190</cx:pt>
          <cx:pt idx="1392">43</cx:pt>
          <cx:pt idx="1393">162</cx:pt>
          <cx:pt idx="1394">193</cx:pt>
          <cx:pt idx="1395">199</cx:pt>
          <cx:pt idx="1396">123</cx:pt>
          <cx:pt idx="1397">163</cx:pt>
          <cx:pt idx="1398">164</cx:pt>
          <cx:pt idx="1399">125</cx:pt>
          <cx:pt idx="1400">190</cx:pt>
          <cx:pt idx="1401">120</cx:pt>
          <cx:pt idx="1402">163</cx:pt>
          <cx:pt idx="1403">123</cx:pt>
          <cx:pt idx="1404">43</cx:pt>
          <cx:pt idx="1405">107</cx:pt>
          <cx:pt idx="1406">173</cx:pt>
          <cx:pt idx="1407">145</cx:pt>
          <cx:pt idx="1408">187</cx:pt>
          <cx:pt idx="1409">185</cx:pt>
          <cx:pt idx="1410">175</cx:pt>
          <cx:pt idx="1411">123</cx:pt>
          <cx:pt idx="1412">125</cx:pt>
          <cx:pt idx="1413">560</cx:pt>
          <cx:pt idx="1414">145</cx:pt>
          <cx:pt idx="1415">270</cx:pt>
          <cx:pt idx="1416">42.5</cx:pt>
          <cx:pt idx="1417">345</cx:pt>
          <cx:pt idx="1418">325</cx:pt>
          <cx:pt idx="1419">35</cx:pt>
          <cx:pt idx="1420">33</cx:pt>
          <cx:pt idx="1421">110.00000000000001</cx:pt>
          <cx:pt idx="1422">108</cx:pt>
          <cx:pt idx="1423">140</cx:pt>
          <cx:pt idx="1424">165</cx:pt>
          <cx:pt idx="1425">167</cx:pt>
          <cx:pt idx="1426">145</cx:pt>
          <cx:pt idx="1427">261</cx:pt>
          <cx:pt idx="1428">132</cx:pt>
          <cx:pt idx="1429">145</cx:pt>
          <cx:pt idx="1430">28</cx:pt>
          <cx:pt idx="1431">73</cx:pt>
          <cx:pt idx="1432">71.5</cx:pt>
          <cx:pt idx="1433">65.5</cx:pt>
          <cx:pt idx="1434">90</cx:pt>
          <cx:pt idx="1435">77.5</cx:pt>
          <cx:pt idx="1436">70</cx:pt>
          <cx:pt idx="1437">53.200000000000003</cx:pt>
          <cx:pt idx="1438">52</cx:pt>
          <cx:pt idx="1439">90.5</cx:pt>
          <cx:pt idx="1440">52.5</cx:pt>
          <cx:pt idx="1441">120</cx:pt>
          <cx:pt idx="1442">122</cx:pt>
          <cx:pt idx="1443">140</cx:pt>
          <cx:pt idx="1444">73</cx:pt>
          <cx:pt idx="1445">72.5</cx:pt>
          <cx:pt idx="1446">72.5</cx:pt>
          <cx:pt idx="1447">72.5</cx:pt>
          <cx:pt idx="1448">53.5</cx:pt>
          <cx:pt idx="1449">67</cx:pt>
          <cx:pt idx="1450">78</cx:pt>
          <cx:pt idx="1451">65</cx:pt>
          <cx:pt idx="1452">350</cx:pt>
          <cx:pt idx="1453">484.99999999999994</cx:pt>
          <cx:pt idx="1454">190</cx:pt>
          <cx:pt idx="1455">156</cx:pt>
          <cx:pt idx="1456">400</cx:pt>
          <cx:pt idx="1457">300</cx:pt>
          <cx:pt idx="1458">330</cx:pt>
          <cx:pt idx="1459">210</cx:pt>
          <cx:pt idx="1460">190</cx:pt>
          <cx:pt idx="1461">240</cx:pt>
          <cx:pt idx="1462">152</cx:pt>
          <cx:pt idx="1463">148</cx:pt>
          <cx:pt idx="1464">229</cx:pt>
          <cx:pt idx="1465">400</cx:pt>
          <cx:pt idx="1466">360</cx:pt>
          <cx:pt idx="1467">138</cx:pt>
          <cx:pt idx="1468">220.00000000000003</cx:pt>
          <cx:pt idx="1469">449</cx:pt>
          <cx:pt idx="1470">349</cx:pt>
          <cx:pt idx="1471">370</cx:pt>
          <cx:pt idx="1472">142</cx:pt>
          <cx:pt idx="1473">450</cx:pt>
          <cx:pt idx="1474">185</cx:pt>
          <cx:pt idx="1475">262</cx:pt>
          <cx:pt idx="1476">110.00000000000001</cx:pt>
          <cx:pt idx="1477">133</cx:pt>
          <cx:pt idx="1478">134</cx:pt>
          <cx:pt idx="1479">118</cx:pt>
          <cx:pt idx="1480">95</cx:pt>
          <cx:pt idx="1481">98</cx:pt>
          <cx:pt idx="1482">114.99999999999999</cx:pt>
          <cx:pt idx="1483">90</cx:pt>
          <cx:pt idx="1484">252</cx:pt>
          <cx:pt idx="1485">200.99999999999997</cx:pt>
          <cx:pt idx="1486">193</cx:pt>
          <cx:pt idx="1487">128</cx:pt>
          <cx:pt idx="1488">191</cx:pt>
          <cx:pt idx="1489">134</cx:pt>
          <cx:pt idx="1490">170</cx:pt>
          <cx:pt idx="1491">350</cx:pt>
          <cx:pt idx="1492">183</cx:pt>
          <cx:pt idx="1493">125</cx:pt>
          <cx:pt idx="1494">180</cx:pt>
          <cx:pt idx="1495">140</cx:pt>
          <cx:pt idx="1496">154</cx:pt>
          <cx:pt idx="1497">600</cx:pt>
          <cx:pt idx="1498">484.99999999999994</cx:pt>
          <cx:pt idx="1499">486.00000000000006</cx:pt>
          <cx:pt idx="1500">515</cx:pt>
          <cx:pt idx="1501">930.00000000000011</cx:pt>
          <cx:pt idx="1502">178</cx:pt>
          <cx:pt idx="1503">179</cx:pt>
          <cx:pt idx="1504">144</cx:pt>
          <cx:pt idx="1505">159</cx:pt>
          <cx:pt idx="1506">199</cx:pt>
          <cx:pt idx="1507">154</cx:pt>
          <cx:pt idx="1508">139</cx:pt>
          <cx:pt idx="1509">174</cx:pt>
          <cx:pt idx="1510">128</cx:pt>
          <cx:pt idx="1511">172</cx:pt>
          <cx:pt idx="1512">150</cx:pt>
          <cx:pt idx="1513">141</cx:pt>
          <cx:pt idx="1514">350</cx:pt>
          <cx:pt idx="1515">150</cx:pt>
          <cx:pt idx="1516">145</cx:pt>
          <cx:pt idx="1517">213</cx:pt>
          <cx:pt idx="1518">200</cx:pt>
          <cx:pt idx="1519">210</cx:pt>
          <cx:pt idx="1520">213</cx:pt>
          <cx:pt idx="1521">125</cx:pt>
          <cx:pt idx="1522">119</cx:pt>
          <cx:pt idx="1523">117</cx:pt>
          <cx:pt idx="1524">209</cx:pt>
          <cx:pt idx="1525">217</cx:pt>
          <cx:pt idx="1526">214</cx:pt>
          <cx:pt idx="1527">210</cx:pt>
          <cx:pt idx="1528">198</cx:pt>
          <cx:pt idx="1529">124</cx:pt>
          <cx:pt idx="1530">118</cx:pt>
          <cx:pt idx="1531">120</cx:pt>
          <cx:pt idx="1532">119</cx:pt>
          <cx:pt idx="1533">209</cx:pt>
          <cx:pt idx="1534">245.00000000000003</cx:pt>
          <cx:pt idx="1535">223</cx:pt>
          <cx:pt idx="1536">421</cx:pt>
          <cx:pt idx="1537">416</cx:pt>
          <cx:pt idx="1538">451.99999999999994</cx:pt>
          <cx:pt idx="1539">95</cx:pt>
          <cx:pt idx="1540">150</cx:pt>
          <cx:pt idx="1541">500</cx:pt>
          <cx:pt idx="1542">400</cx:pt>
          <cx:pt idx="1543">36.5</cx:pt>
          <cx:pt idx="1544">470</cx:pt>
          <cx:pt idx="1545">95</cx:pt>
          <cx:pt idx="1546">38</cx:pt>
          <cx:pt idx="1547">110.00000000000001</cx:pt>
          <cx:pt idx="1548">155</cx:pt>
          <cx:pt idx="1549">155</cx:pt>
          <cx:pt idx="1550">200</cx:pt>
          <cx:pt idx="1551">229.99999999999997</cx:pt>
          <cx:pt idx="1552">210</cx:pt>
          <cx:pt idx="1553">130</cx:pt>
          <cx:pt idx="1554">40</cx:pt>
          <cx:pt idx="1555">330</cx:pt>
          <cx:pt idx="1556">110.00000000000001</cx:pt>
          <cx:pt idx="1557">120</cx:pt>
          <cx:pt idx="1558">215</cx:pt>
          <cx:pt idx="1559">200</cx:pt>
          <cx:pt idx="1560">210</cx:pt>
          <cx:pt idx="1561">120</cx:pt>
          <cx:pt idx="1562">130</cx:pt>
          <cx:pt idx="1563">130</cx:pt>
          <cx:pt idx="1564">120</cx:pt>
          <cx:pt idx="1565">110.00000000000001</cx:pt>
          <cx:pt idx="1566">125</cx:pt>
          <cx:pt idx="1567">114.99999999999999</cx:pt>
          <cx:pt idx="1568">175</cx:pt>
          <cx:pt idx="1569">165</cx:pt>
          <cx:pt idx="1570">254.99999999999997</cx:pt>
          <cx:pt idx="1571">390</cx:pt>
          <cx:pt idx="1572">108</cx:pt>
          <cx:pt idx="1573">180</cx:pt>
          <cx:pt idx="1574">112.99999999999999</cx:pt>
          <cx:pt idx="1575">178</cx:pt>
          <cx:pt idx="1576">110.00000000000001</cx:pt>
          <cx:pt idx="1577">250</cx:pt>
          <cx:pt idx="1578">184</cx:pt>
          <cx:pt idx="1579">118</cx:pt>
          <cx:pt idx="1580">163</cx:pt>
          <cx:pt idx="1581">250</cx:pt>
          <cx:pt idx="1582">145</cx:pt>
          <cx:pt idx="1583">120</cx:pt>
          <cx:pt idx="1584">160</cx:pt>
          <cx:pt idx="1585">62</cx:pt>
          <cx:pt idx="1586">55</cx:pt>
          <cx:pt idx="1587">285</cx:pt>
          <cx:pt idx="1588">131</cx:pt>
          <cx:pt idx="1589">220.00000000000003</cx:pt>
          <cx:pt idx="1590">300</cx:pt>
          <cx:pt idx="1591">130</cx:pt>
          <cx:pt idx="1592">195</cx:pt>
          <cx:pt idx="1593">90</cx:pt>
          <cx:pt idx="1594">120</cx:pt>
          <cx:pt idx="1595">36</cx:pt>
          <cx:pt idx="1596">37</cx:pt>
          <cx:pt idx="1597">50</cx:pt>
          <cx:pt idx="1598">844</cx:pt>
          <cx:pt idx="1599">112.00000000000001</cx:pt>
          <cx:pt idx="1600">112.00000000000001</cx:pt>
          <cx:pt idx="1601">39</cx:pt>
          <cx:pt idx="1602">38</cx:pt>
          <cx:pt idx="1603">165</cx:pt>
          <cx:pt idx="1604">114.99999999999999</cx:pt>
          <cx:pt idx="1605">215</cx:pt>
          <cx:pt idx="1606">210</cx:pt>
          <cx:pt idx="1607">200</cx:pt>
          <cx:pt idx="1608">190</cx:pt>
          <cx:pt idx="1609">159</cx:pt>
          <cx:pt idx="1610">145</cx:pt>
          <cx:pt idx="1611">139</cx:pt>
          <cx:pt idx="1612">500</cx:pt>
          <cx:pt idx="1613">165</cx:pt>
          <cx:pt idx="1614">160</cx:pt>
          <cx:pt idx="1615">138</cx:pt>
          <cx:pt idx="1616">180</cx:pt>
          <cx:pt idx="1617">162</cx:pt>
          <cx:pt idx="1618">150</cx:pt>
          <cx:pt idx="1619">185</cx:pt>
          <cx:pt idx="1620">180</cx:pt>
          <cx:pt idx="1621">180</cx:pt>
          <cx:pt idx="1622">162</cx:pt>
          <cx:pt idx="1623">178</cx:pt>
          <cx:pt idx="1624">155</cx:pt>
          <cx:pt idx="1625">250</cx:pt>
          <cx:pt idx="1626">215</cx:pt>
          <cx:pt idx="1627">560</cx:pt>
          <cx:pt idx="1628">125</cx:pt>
          <cx:pt idx="1629">110.00000000000001</cx:pt>
          <cx:pt idx="1630">600</cx:pt>
          <cx:pt idx="1631">700</cx:pt>
          <cx:pt idx="1632">850</cx:pt>
          <cx:pt idx="1633">600</cx:pt>
          <cx:pt idx="1634">800</cx:pt>
          <cx:pt idx="1635">350</cx:pt>
          <cx:pt idx="1636">400</cx:pt>
          <cx:pt idx="1637">700</cx:pt>
          <cx:pt idx="1638">1320</cx:pt>
          <cx:pt idx="1639">650</cx:pt>
          <cx:pt idx="1640">340</cx:pt>
          <cx:pt idx="1641">260</cx:pt>
          <cx:pt idx="1642">0</cx:pt>
          <cx:pt idx="1643">350</cx:pt>
          <cx:pt idx="1644">72</cx:pt>
          <cx:pt idx="1645">365</cx:pt>
          <cx:pt idx="1646">28</cx:pt>
          <cx:pt idx="1647">292</cx:pt>
          <cx:pt idx="1648">182</cx:pt>
          <cx:pt idx="1649">102</cx:pt>
          <cx:pt idx="1650">65</cx:pt>
          <cx:pt idx="1651">39</cx:pt>
          <cx:pt idx="1652">114.99999999999999</cx:pt>
          <cx:pt idx="1653">142</cx:pt>
          <cx:pt idx="1654">235</cx:pt>
          <cx:pt idx="1655">238</cx:pt>
          <cx:pt idx="1656">114.99999999999999</cx:pt>
          <cx:pt idx="1657">160</cx:pt>
          <cx:pt idx="1658">128</cx:pt>
          <cx:pt idx="1659">175</cx:pt>
          <cx:pt idx="1660">175</cx:pt>
          <cx:pt idx="1661">265</cx:pt>
          <cx:pt idx="1662">222.00000000000003</cx:pt>
          <cx:pt idx="1663">185</cx:pt>
          <cx:pt idx="1664">98</cx:pt>
          <cx:pt idx="1665">245.00000000000003</cx:pt>
          <cx:pt idx="1666">134</cx:pt>
          <cx:pt idx="1667">192</cx:pt>
          <cx:pt idx="1668">190</cx:pt>
          <cx:pt idx="1669">455</cx:pt>
          <cx:pt idx="1670">154</cx:pt>
          <cx:pt idx="1671">155</cx:pt>
          <cx:pt idx="1672">168</cx:pt>
          <cx:pt idx="1673">229.99999999999997</cx:pt>
          <cx:pt idx="1674">97.5</cx:pt>
          <cx:pt idx="1675">190</cx:pt>
          <cx:pt idx="1676">155</cx:pt>
          <cx:pt idx="1677">112.99999999999999</cx:pt>
          <cx:pt idx="1678">85</cx:pt>
          <cx:pt idx="1679">264</cx:pt>
          <cx:pt idx="1680">210</cx:pt>
          <cx:pt idx="1681">140</cx:pt>
          <cx:pt idx="1682">145</cx:pt>
          <cx:pt idx="1683">120</cx:pt>
          <cx:pt idx="1684">39</cx:pt>
          <cx:pt idx="1685">125</cx:pt>
          <cx:pt idx="1686">159</cx:pt>
          <cx:pt idx="1687">525</cx:pt>
          <cx:pt idx="1688">340</cx:pt>
          <cx:pt idx="1689">329</cx:pt>
          <cx:pt idx="1690">249.00000000000003</cx:pt>
          <cx:pt idx="1691">175</cx:pt>
          <cx:pt idx="1692">229</cx:pt>
          <cx:pt idx="1693">215</cx:pt>
          <cx:pt idx="1694">88.5</cx:pt>
          <cx:pt idx="1695">265</cx:pt>
          <cx:pt idx="1696">86</cx:pt>
          <cx:pt idx="1697">135</cx:pt>
          <cx:pt idx="1698">169</cx:pt>
          <cx:pt idx="1699">265</cx:pt>
          <cx:pt idx="1700">175</cx:pt>
          <cx:pt idx="1701">130</cx:pt>
          <cx:pt idx="1702">175</cx:pt>
          <cx:pt idx="1703">125</cx:pt>
          <cx:pt idx="1704">120</cx:pt>
          <cx:pt idx="1705">150</cx:pt>
          <cx:pt idx="1706">204.99999999999997</cx:pt>
          <cx:pt idx="1707">195</cx:pt>
          <cx:pt idx="1708">119</cx:pt>
          <cx:pt idx="1709">140</cx:pt>
          <cx:pt idx="1710">175</cx:pt>
          <cx:pt idx="1711">136</cx:pt>
          <cx:pt idx="1712">151</cx:pt>
          <cx:pt idx="1713">291</cx:pt>
          <cx:pt idx="1714">110.00000000000001</cx:pt>
          <cx:pt idx="1715">85</cx:pt>
          <cx:pt idx="1716">41.5</cx:pt>
          <cx:pt idx="1717">37</cx:pt>
          <cx:pt idx="1718">88</cx:pt>
          <cx:pt idx="1719">90</cx:pt>
          <cx:pt idx="1720">143</cx:pt>
          <cx:pt idx="1721">138</cx:pt>
          <cx:pt idx="1722">200</cx:pt>
          <cx:pt idx="1723">155</cx:pt>
          <cx:pt idx="1724">146</cx:pt>
          <cx:pt idx="1725">168</cx:pt>
          <cx:pt idx="1726">120</cx:pt>
          <cx:pt idx="1727">166</cx:pt>
          <cx:pt idx="1728">160</cx:pt>
          <cx:pt idx="1729">176</cx:pt>
          <cx:pt idx="1730">60</cx:pt>
          <cx:pt idx="1731">92</cx:pt>
          <cx:pt idx="1732">69</cx:pt>
          <cx:pt idx="1733">151</cx:pt>
          <cx:pt idx="1734">65</cx:pt>
          <cx:pt idx="1735">51</cx:pt>
          <cx:pt idx="1736">63.399999999999999</cx:pt>
          <cx:pt idx="1737">154</cx:pt>
          <cx:pt idx="1738">95</cx:pt>
          <cx:pt idx="1739">121</cx:pt>
          <cx:pt idx="1740">220.00000000000003</cx:pt>
          <cx:pt idx="1741">165</cx:pt>
          <cx:pt idx="1742">90</cx:pt>
          <cx:pt idx="1743">53.5</cx:pt>
          <cx:pt idx="1744">102</cx:pt>
          <cx:pt idx="1745">178</cx:pt>
          <cx:pt idx="1746">129</cx:pt>
          <cx:pt idx="1747">125</cx:pt>
          <cx:pt idx="1748">250</cx:pt>
          <cx:pt idx="1749">252</cx:pt>
          <cx:pt idx="1750">229.99999999999997</cx:pt>
          <cx:pt idx="1751">155</cx:pt>
          <cx:pt idx="1752">120</cx:pt>
          <cx:pt idx="1753">165</cx:pt>
          <cx:pt idx="1754">125</cx:pt>
          <cx:pt idx="1755">120</cx:pt>
          <cx:pt idx="1756">206</cx:pt>
          <cx:pt idx="1757">206.99999999999997</cx:pt>
          <cx:pt idx="1758">160</cx:pt>
          <cx:pt idx="1759">131</cx:pt>
          <cx:pt idx="1760">192</cx:pt>
          <cx:pt idx="1761">190</cx:pt>
          <cx:pt idx="1762">310</cx:pt>
          <cx:pt idx="1763">140</cx:pt>
          <cx:pt idx="1764">144</cx:pt>
          <cx:pt idx="1765">305</cx:pt>
          <cx:pt idx="1766">128</cx:pt>
          <cx:pt idx="1767">160</cx:pt>
          <cx:pt idx="1768">190</cx:pt>
          <cx:pt idx="1769">170</cx:pt>
          <cx:pt idx="1770">136</cx:pt>
          <cx:pt idx="1771">138</cx:pt>
          <cx:pt idx="1772">114.99999999999999</cx:pt>
          <cx:pt idx="1773">140</cx:pt>
          <cx:pt idx="1774">137</cx:pt>
          <cx:pt idx="1775">140</cx:pt>
          <cx:pt idx="1776">65</cx:pt>
          <cx:pt idx="1777">60</cx:pt>
          <cx:pt idx="1778">75</cx:pt>
          <cx:pt idx="1779">95</cx:pt>
          <cx:pt idx="1780">124</cx:pt>
          <cx:pt idx="1781">90</cx:pt>
          <cx:pt idx="1782">130</cx:pt>
          <cx:pt idx="1783">73</cx:pt>
          <cx:pt idx="1784">126</cx:pt>
          <cx:pt idx="1785">125</cx:pt>
          <cx:pt idx="1786">188</cx:pt>
          <cx:pt idx="1787">130</cx:pt>
          <cx:pt idx="1788">44</cx:pt>
          <cx:pt idx="1789">84</cx:pt>
          <cx:pt idx="1790">79</cx:pt>
          <cx:pt idx="1791">138</cx:pt>
          <cx:pt idx="1792">260</cx:pt>
          <cx:pt idx="1793">170</cx:pt>
          <cx:pt idx="1794">170</cx:pt>
          <cx:pt idx="1795">140</cx:pt>
          <cx:pt idx="1796">168</cx:pt>
          <cx:pt idx="1797">170</cx:pt>
          <cx:pt idx="1798">140</cx:pt>
          <cx:pt idx="1799">120</cx:pt>
          <cx:pt idx="1800">96</cx:pt>
          <cx:pt idx="1801">130</cx:pt>
          <cx:pt idx="1802">160</cx:pt>
          <cx:pt idx="1803">193</cx:pt>
          <cx:pt idx="1804">142</cx:pt>
          <cx:pt idx="1805">220.00000000000003</cx:pt>
          <cx:pt idx="1806">135</cx:pt>
          <cx:pt idx="1807">165</cx:pt>
          <cx:pt idx="1808">142</cx:pt>
          <cx:pt idx="1809">110.00000000000001</cx:pt>
          <cx:pt idx="1810">123</cx:pt>
          <cx:pt idx="1811">150</cx:pt>
          <cx:pt idx="1812">65</cx:pt>
          <cx:pt idx="1813">64</cx:pt>
          <cx:pt idx="1814">165</cx:pt>
          <cx:pt idx="1815">117</cx:pt>
          <cx:pt idx="1816">145</cx:pt>
          <cx:pt idx="1817">195</cx:pt>
          <cx:pt idx="1818">420</cx:pt>
          <cx:pt idx="1819">155</cx:pt>
          <cx:pt idx="1820">158</cx:pt>
          <cx:pt idx="1821">231.99999999999997</cx:pt>
          <cx:pt idx="1822">125</cx:pt>
          <cx:pt idx="1823">220.00000000000003</cx:pt>
          <cx:pt idx="1824">140</cx:pt>
          <cx:pt idx="1825">120</cx:pt>
          <cx:pt idx="1826">92</cx:pt>
          <cx:pt idx="1827">125</cx:pt>
          <cx:pt idx="1828">125</cx:pt>
          <cx:pt idx="1829">185</cx:pt>
          <cx:pt idx="1830">169</cx:pt>
          <cx:pt idx="1831">350</cx:pt>
          <cx:pt idx="1832">151</cx:pt>
          <cx:pt idx="1833">186</cx:pt>
          <cx:pt idx="1834">170</cx:pt>
          <cx:pt idx="1835">200</cx:pt>
          <cx:pt idx="1836">125</cx:pt>
          <cx:pt idx="1837">98</cx:pt>
          <cx:pt idx="1838">85</cx:pt>
          <cx:pt idx="1839">75</cx:pt>
          <cx:pt idx="1840">30</cx:pt>
          <cx:pt idx="1841">170</cx:pt>
          <cx:pt idx="1842">140</cx:pt>
          <cx:pt idx="1843">170</cx:pt>
          <cx:pt idx="1844">90</cx:pt>
          <cx:pt idx="1845">125</cx:pt>
          <cx:pt idx="1846">65</cx:pt>
          <cx:pt idx="1847">90</cx:pt>
          <cx:pt idx="1848">65</cx:pt>
          <cx:pt idx="1849">66</cx:pt>
          <cx:pt idx="1850">91</cx:pt>
          <cx:pt idx="1851">85</cx:pt>
          <cx:pt idx="1852">85</cx:pt>
          <cx:pt idx="1853">290</cx:pt>
          <cx:pt idx="1854">285</cx:pt>
          <cx:pt idx="1855">224.00000000000003</cx:pt>
          <cx:pt idx="1856">254.99999999999997</cx:pt>
          <cx:pt idx="1857">285</cx:pt>
          <cx:pt idx="1858">250</cx:pt>
          <cx:pt idx="1859">275</cx:pt>
          <cx:pt idx="1860">135</cx:pt>
          <cx:pt idx="1861">250.99999999999997</cx:pt>
          <cx:pt idx="1862">450</cx:pt>
          <cx:pt idx="1863">250</cx:pt>
          <cx:pt idx="1864">113.99999999999999</cx:pt>
          <cx:pt idx="1865">185</cx:pt>
          <cx:pt idx="1866">280</cx:pt>
          <cx:pt idx="1867">145</cx:pt>
          <cx:pt idx="1868">85.75</cx:pt>
          <cx:pt idx="1869">128</cx:pt>
          <cx:pt idx="1870">120</cx:pt>
          <cx:pt idx="1871">114.99999999999999</cx:pt>
          <cx:pt idx="1872">87.989999999999995</cx:pt>
          <cx:pt idx="1873">86.989999999999995</cx:pt>
          <cx:pt idx="1874">240</cx:pt>
          <cx:pt idx="1875">85</cx:pt>
          <cx:pt idx="1876">130</cx:pt>
          <cx:pt idx="1877">185</cx:pt>
          <cx:pt idx="1878">200</cx:pt>
          <cx:pt idx="1879">994.99999999999989</cx:pt>
          <cx:pt idx="1880">919.99999999999989</cx:pt>
          <cx:pt idx="1881">179</cx:pt>
          <cx:pt idx="1882">210</cx:pt>
          <cx:pt idx="1883">113.99999999999999</cx:pt>
          <cx:pt idx="1884">112.99999999999999</cx:pt>
          <cx:pt idx="1885">105</cx:pt>
          <cx:pt idx="1886">278</cx:pt>
          <cx:pt idx="1887">155</cx:pt>
          <cx:pt idx="1888">135</cx:pt>
          <cx:pt idx="1889">138</cx:pt>
          <cx:pt idx="1890">235</cx:pt>
          <cx:pt idx="1891">180</cx:pt>
          <cx:pt idx="1892">124</cx:pt>
          <cx:pt idx="1893">96</cx:pt>
          <cx:pt idx="1894">182</cx:pt>
          <cx:pt idx="1895">265</cx:pt>
          <cx:pt idx="1896">220.00000000000003</cx:pt>
          <cx:pt idx="1897">178</cx:pt>
          <cx:pt idx="1898">168</cx:pt>
          <cx:pt idx="1899">130</cx:pt>
          <cx:pt idx="1900">49.5</cx:pt>
          <cx:pt idx="1901">108</cx:pt>
          <cx:pt idx="1902">172</cx:pt>
          <cx:pt idx="1903">16</cx:pt>
          <cx:pt idx="1904">20</cx:pt>
          <cx:pt idx="1905">71.5</cx:pt>
          <cx:pt idx="1906">54</cx:pt>
          <cx:pt idx="1907">64.5</cx:pt>
          <cx:pt idx="1908">138</cx:pt>
          <cx:pt idx="1909">45</cx:pt>
          <cx:pt idx="1910">45</cx:pt>
          <cx:pt idx="1911">114.99999999999999</cx:pt>
          <cx:pt idx="1912">360</cx:pt>
          <cx:pt idx="1913">90</cx:pt>
          <cx:pt idx="1914">55</cx:pt>
          <cx:pt idx="1915">90</cx:pt>
          <cx:pt idx="1916">50</cx:pt>
          <cx:pt idx="1917">286</cx:pt>
          <cx:pt idx="1918">29</cx:pt>
          <cx:pt idx="1919">89</cx:pt>
          <cx:pt idx="1920">112.00000000000001</cx:pt>
          <cx:pt idx="1921">50</cx:pt>
          <cx:pt idx="1922">140</cx:pt>
          <cx:pt idx="1923">204.99999999999997</cx:pt>
          <cx:pt idx="1924">86.920000000000002</cx:pt>
          <cx:pt idx="1925">132</cx:pt>
          <cx:pt idx="1926">130</cx:pt>
          <cx:pt idx="1927">94.989999999999995</cx:pt>
          <cx:pt idx="1928">42</cx:pt>
          <cx:pt idx="1929">88.400000000000006</cx:pt>
          <cx:pt idx="1930">200</cx:pt>
          <cx:pt idx="1931">385</cx:pt>
          <cx:pt idx="1932">372</cx:pt>
          <cx:pt idx="1933">68</cx:pt>
          <cx:pt idx="1934">131</cx:pt>
          <cx:pt idx="1935">165</cx:pt>
          <cx:pt idx="1936">190</cx:pt>
          <cx:pt idx="1937">180</cx:pt>
          <cx:pt idx="1938">45</cx:pt>
          <cx:pt idx="1939">185</cx:pt>
          <cx:pt idx="1940">80</cx:pt>
          <cx:pt idx="1941">100</cx:pt>
          <cx:pt idx="1942">125</cx:pt>
          <cx:pt idx="1943">120</cx:pt>
          <cx:pt idx="1944">85</cx:pt>
          <cx:pt idx="1945">35</cx:pt>
          <cx:pt idx="1946">114.99999999999999</cx:pt>
          <cx:pt idx="1947">100</cx:pt>
          <cx:pt idx="1948">96</cx:pt>
          <cx:pt idx="1949">130</cx:pt>
          <cx:pt idx="1950">300</cx:pt>
          <cx:pt idx="1951">130</cx:pt>
          <cx:pt idx="1952">250</cx:pt>
          <cx:pt idx="1953">225</cx:pt>
          <cx:pt idx="1954">145</cx:pt>
          <cx:pt idx="1955">145</cx:pt>
          <cx:pt idx="1956">190</cx:pt>
          <cx:pt idx="1957">50</cx:pt>
          <cx:pt idx="1958">145</cx:pt>
          <cx:pt idx="1959">105</cx:pt>
          <cx:pt idx="1960">550</cx:pt>
          <cx:pt idx="1961">56</cx:pt>
          <cx:pt idx="1962">57</cx:pt>
          <cx:pt idx="1963">66</cx:pt>
          <cx:pt idx="1964">229.99999999999997</cx:pt>
          <cx:pt idx="1965">175</cx:pt>
          <cx:pt idx="1966">160</cx:pt>
          <cx:pt idx="1967">395</cx:pt>
          <cx:pt idx="1968">38</cx:pt>
          <cx:pt idx="1969">51</cx:pt>
          <cx:pt idx="1970">0</cx:pt>
          <cx:pt idx="1971">41.5</cx:pt>
          <cx:pt idx="1972">100</cx:pt>
          <cx:pt idx="1973">50</cx:pt>
          <cx:pt idx="1974">80</cx:pt>
          <cx:pt idx="1975">86</cx:pt>
          <cx:pt idx="1976">125</cx:pt>
          <cx:pt idx="1977">590</cx:pt>
          <cx:pt idx="1978">120</cx:pt>
          <cx:pt idx="1979">95.5</cx:pt>
          <cx:pt idx="1980">280</cx:pt>
          <cx:pt idx="1981">28</cx:pt>
          <cx:pt idx="1982">202.99999999999997</cx:pt>
          <cx:pt idx="1983">30</cx:pt>
          <cx:pt idx="1984">75</cx:pt>
          <cx:pt idx="1985">170</cx:pt>
          <cx:pt idx="1986">310</cx:pt>
          <cx:pt idx="1987">40</cx:pt>
          <cx:pt idx="1988">130</cx:pt>
          <cx:pt idx="1989">26</cx:pt>
          <cx:pt idx="1990">24</cx:pt>
          <cx:pt idx="1991">56</cx:pt>
          <cx:pt idx="1992">550</cx:pt>
          <cx:pt idx="1993">180</cx:pt>
          <cx:pt idx="1994">160</cx:pt>
          <cx:pt idx="1995">96.069999999999993</cx:pt>
          <cx:pt idx="1996">79</cx:pt>
          <cx:pt idx="1997">60</cx:pt>
          <cx:pt idx="1998">42</cx:pt>
          <cx:pt idx="1999">335</cx:pt>
          <cx:pt idx="2000">500</cx:pt>
          <cx:pt idx="2001">100</cx:pt>
          <cx:pt idx="2002">275</cx:pt>
          <cx:pt idx="2003">240</cx:pt>
          <cx:pt idx="2004">315</cx:pt>
          <cx:pt idx="2005">95</cx:pt>
          <cx:pt idx="2006">140</cx:pt>
          <cx:pt idx="2007">215</cx:pt>
          <cx:pt idx="2008">180</cx:pt>
          <cx:pt idx="2009">31</cx:pt>
          <cx:pt idx="2010">107</cx:pt>
          <cx:pt idx="2011">70</cx:pt>
          <cx:pt idx="2012">110.00000000000001</cx:pt>
          <cx:pt idx="2013">105</cx:pt>
          <cx:pt idx="2014">25</cx:pt>
          <cx:pt idx="2015">42</cx:pt>
          <cx:pt idx="2016">210</cx:pt>
          <cx:pt idx="2017">19</cx:pt>
          <cx:pt idx="2018">210</cx:pt>
          <cx:pt idx="2019">144</cx:pt>
          <cx:pt idx="2020">70.849999999999994</cx:pt>
          <cx:pt idx="2021">21</cx:pt>
          <cx:pt idx="2022">250</cx:pt>
          <cx:pt idx="2023">41.5</cx:pt>
          <cx:pt idx="2024">56</cx:pt>
          <cx:pt idx="2025">35</cx:pt>
          <cx:pt idx="2026">90</cx:pt>
          <cx:pt idx="2027">135</cx:pt>
          <cx:pt idx="2028">200</cx:pt>
          <cx:pt idx="2029">60</cx:pt>
          <cx:pt idx="2030">100</cx:pt>
          <cx:pt idx="2031">87</cx:pt>
          <cx:pt idx="2032">130</cx:pt>
          <cx:pt idx="2033">48</cx:pt>
          <cx:pt idx="2034">94</cx:pt>
          <cx:pt idx="2035">75</cx:pt>
          <cx:pt idx="2036">65</cx:pt>
          <cx:pt idx="2037">170</cx:pt>
          <cx:pt idx="2038">48</cx:pt>
          <cx:pt idx="2039">55</cx:pt>
          <cx:pt idx="2040">70</cx:pt>
          <cx:pt idx="2041">155</cx:pt>
          <cx:pt idx="2042">30</cx:pt>
          <cx:pt idx="2043">87</cx:pt>
          <cx:pt idx="2044">100</cx:pt>
          <cx:pt idx="2045">130</cx:pt>
          <cx:pt idx="2046">400</cx:pt>
          <cx:pt idx="2047">185</cx:pt>
          <cx:pt idx="2048">175</cx:pt>
          <cx:pt idx="2049">480</cx:pt>
          <cx:pt idx="2050">130</cx:pt>
          <cx:pt idx="2051">90</cx:pt>
          <cx:pt idx="2052">0</cx:pt>
          <cx:pt idx="2053">580</cx:pt>
          <cx:pt idx="2054">140</cx:pt>
          <cx:pt idx="2055">95</cx:pt>
          <cx:pt idx="2056">135</cx:pt>
          <cx:pt idx="2057">95</cx:pt>
          <cx:pt idx="2058">70</cx:pt>
          <cx:pt idx="2059">300</cx:pt>
          <cx:pt idx="2060">20</cx:pt>
          <cx:pt idx="2061">50</cx:pt>
          <cx:pt idx="2062">200</cx:pt>
          <cx:pt idx="2063">170</cx:pt>
          <cx:pt idx="2064">65</cx:pt>
          <cx:pt idx="2065">752</cx:pt>
          <cx:pt idx="2066">287</cx:pt>
          <cx:pt idx="2067">120</cx:pt>
          <cx:pt idx="2068">60</cx:pt>
          <cx:pt idx="2069">180</cx:pt>
          <cx:pt idx="2070">48</cx:pt>
          <cx:pt idx="2071">430</cx:pt>
          <cx:pt idx="2072">90</cx:pt>
          <cx:pt idx="2073">275</cx:pt>
          <cx:pt idx="2074">120</cx:pt>
          <cx:pt idx="2075">46</cx:pt>
          <cx:pt idx="2076">110.00000000000001</cx:pt>
          <cx:pt idx="2077">114.99999999999999</cx:pt>
          <cx:pt idx="2078">45</cx:pt>
          <cx:pt idx="2079">45</cx:pt>
          <cx:pt idx="2080">40</cx:pt>
          <cx:pt idx="2081">40.299999999999997</cx:pt>
          <cx:pt idx="2082">225</cx:pt>
          <cx:pt idx="2083">340</cx:pt>
          <cx:pt idx="2084">145</cx:pt>
          <cx:pt idx="2085">120</cx:pt>
          <cx:pt idx="2086">190</cx:pt>
          <cx:pt idx="2087">165</cx:pt>
          <cx:pt idx="2088">270</cx:pt>
          <cx:pt idx="2089">54</cx:pt>
          <cx:pt idx="2090">22</cx:pt>
          <cx:pt idx="2091">29</cx:pt>
          <cx:pt idx="2092">32.5</cx:pt>
          <cx:pt idx="2093">20</cx:pt>
          <cx:pt idx="2094">157</cx:pt>
          <cx:pt idx="2095">80</cx:pt>
          <cx:pt idx="2096">135</cx:pt>
          <cx:pt idx="2097">200</cx:pt>
          <cx:pt idx="2098">87</cx:pt>
          <cx:pt idx="2099">78</cx:pt>
          <cx:pt idx="2100">95</cx:pt>
          <cx:pt idx="2101">110.00000000000001</cx:pt>
          <cx:pt idx="2102">330</cx:pt>
          <cx:pt idx="2103">30</cx:pt>
          <cx:pt idx="2104">296</cx:pt>
          <cx:pt idx="2105">79</cx:pt>
          <cx:pt idx="2106">79</cx:pt>
          <cx:pt idx="2107">170</cx:pt>
          <cx:pt idx="2108">140</cx:pt>
          <cx:pt idx="2109">58</cx:pt>
          <cx:pt idx="2110">250</cx:pt>
          <cx:pt idx="2111">254.99999999999997</cx:pt>
          <cx:pt idx="2112">190</cx:pt>
          <cx:pt idx="2113">125</cx:pt>
          <cx:pt idx="2114">165</cx:pt>
          <cx:pt idx="2115">75</cx:pt>
          <cx:pt idx="2116">160</cx:pt>
          <cx:pt idx="2117">114.99999999999999</cx:pt>
          <cx:pt idx="2118">140</cx:pt>
          <cx:pt idx="2119">128</cx:pt>
          <cx:pt idx="2120">75</cx:pt>
          <cx:pt idx="2121">100</cx:pt>
          <cx:pt idx="2122">40</cx:pt>
          <cx:pt idx="2123">175</cx:pt>
          <cx:pt idx="2124">210</cx:pt>
          <cx:pt idx="2125">250</cx:pt>
          <cx:pt idx="2126">229.99999999999997</cx:pt>
          <cx:pt idx="2127">180</cx:pt>
          <cx:pt idx="2128">200</cx:pt>
          <cx:pt idx="2129">100</cx:pt>
          <cx:pt idx="2130">90</cx:pt>
          <cx:pt idx="2131">800</cx:pt>
          <cx:pt idx="2132">95</cx:pt>
          <cx:pt idx="2133">130</cx:pt>
          <cx:pt idx="2134">40</cx:pt>
          <cx:pt idx="2135">145</cx:pt>
          <cx:pt idx="2136">675</cx:pt>
          <cx:pt idx="2137">125</cx:pt>
          <cx:pt idx="2138">449</cx:pt>
          <cx:pt idx="2139">600</cx:pt>
          <cx:pt idx="2140">153</cx:pt>
          <cx:pt idx="2141">70</cx:pt>
          <cx:pt idx="2142">39</cx:pt>
          <cx:pt idx="2143">56</cx:pt>
          <cx:pt idx="2144">675</cx:pt>
          <cx:pt idx="2145">99</cx:pt>
          <cx:pt idx="2146">140</cx:pt>
          <cx:pt idx="2147">60</cx:pt>
          <cx:pt idx="2148">135</cx:pt>
          <cx:pt idx="2149">120</cx:pt>
          <cx:pt idx="2150">71.5</cx:pt>
          <cx:pt idx="2151">58</cx:pt>
          <cx:pt idx="2152">113.99999999999999</cx:pt>
          <cx:pt idx="2153">169</cx:pt>
          <cx:pt idx="2154">48</cx:pt>
          <cx:pt idx="2155">199</cx:pt>
          <cx:pt idx="2156">250</cx:pt>
          <cx:pt idx="2157">75</cx:pt>
          <cx:pt idx="2158">250</cx:pt>
          <cx:pt idx="2159">58</cx:pt>
          <cx:pt idx="2160">64</cx:pt>
          <cx:pt idx="2161">250</cx:pt>
          <cx:pt idx="2162">120</cx:pt>
          <cx:pt idx="2163">93</cx:pt>
          <cx:pt idx="2164">80</cx:pt>
          <cx:pt idx="2165">31</cx:pt>
          <cx:pt idx="2166">80</cx:pt>
          <cx:pt idx="2167">70</cx:pt>
          <cx:pt idx="2168">150</cx:pt>
          <cx:pt idx="2169">40</cx:pt>
          <cx:pt idx="2170">110.00000000000001</cx:pt>
          <cx:pt idx="2171">50</cx:pt>
          <cx:pt idx="2172">135</cx:pt>
          <cx:pt idx="2173">170</cx:pt>
          <cx:pt idx="2174">72</cx:pt>
          <cx:pt idx="2175">35</cx:pt>
          <cx:pt idx="2176">60</cx:pt>
          <cx:pt idx="2177">120</cx:pt>
          <cx:pt idx="2178">50</cx:pt>
          <cx:pt idx="2179">47</cx:pt>
          <cx:pt idx="2180">500</cx:pt>
          <cx:pt idx="2181">170</cx:pt>
          <cx:pt idx="2182">95</cx:pt>
          <cx:pt idx="2183">220.00000000000003</cx:pt>
          <cx:pt idx="2184">82.5</cx:pt>
          <cx:pt idx="2185">125</cx:pt>
          <cx:pt idx="2186">84</cx:pt>
          <cx:pt idx="2187">320</cx:pt>
          <cx:pt idx="2188">175</cx:pt>
          <cx:pt idx="2189">35</cx:pt>
          <cx:pt idx="2190">390</cx:pt>
          <cx:pt idx="2191">345</cx:pt>
          <cx:pt idx="2192">235</cx:pt>
          <cx:pt idx="2193">150</cx:pt>
          <cx:pt idx="2194">134</cx:pt>
          <cx:pt idx="2195">340</cx:pt>
          <cx:pt idx="2196">180</cx:pt>
          <cx:pt idx="2197">110.00000000000001</cx:pt>
          <cx:pt idx="2198">97</cx:pt>
          <cx:pt idx="2199">325</cx:pt>
          <cx:pt idx="2200">254.99999999999997</cx:pt>
          <cx:pt idx="2201">61</cx:pt>
          <cx:pt idx="2202">190</cx:pt>
          <cx:pt idx="2203">75</cx:pt>
          <cx:pt idx="2204">135</cx:pt>
          <cx:pt idx="2205">165</cx:pt>
          <cx:pt idx="2206">150</cx:pt>
          <cx:pt idx="2207">190</cx:pt>
          <cx:pt idx="2208">1500</cx:pt>
          <cx:pt idx="2209">160</cx:pt>
          <cx:pt idx="2210">390</cx:pt>
          <cx:pt idx="2211">46</cx:pt>
          <cx:pt idx="2212">32</cx:pt>
          <cx:pt idx="2213">42</cx:pt>
          <cx:pt idx="2214">780</cx:pt>
          <cx:pt idx="2215">95</cx:pt>
          <cx:pt idx="2216">345</cx:pt>
          <cx:pt idx="2217">110.00000000000001</cx:pt>
          <cx:pt idx="2218">85</cx:pt>
          <cx:pt idx="2219">95</cx:pt>
          <cx:pt idx="2220">75</cx:pt>
          <cx:pt idx="2221">75</cx:pt>
          <cx:pt idx="2222">140</cx:pt>
          <cx:pt idx="2223">245.00000000000003</cx:pt>
          <cx:pt idx="2224">100</cx:pt>
          <cx:pt idx="2225">125</cx:pt>
          <cx:pt idx="2226">260</cx:pt>
          <cx:pt idx="2227">160</cx:pt>
          <cx:pt idx="2228">110.00000000000001</cx:pt>
          <cx:pt idx="2229">100</cx:pt>
          <cx:pt idx="2230">365</cx:pt>
          <cx:pt idx="2231">140</cx:pt>
          <cx:pt idx="2232">260</cx:pt>
          <cx:pt idx="2233">160</cx:pt>
          <cx:pt idx="2234">75</cx:pt>
          <cx:pt idx="2235">75</cx:pt>
          <cx:pt idx="2236">390</cx:pt>
          <cx:pt idx="2237">100</cx:pt>
          <cx:pt idx="2238">70</cx:pt>
          <cx:pt idx="2239">90</cx:pt>
          <cx:pt idx="2240">60</cx:pt>
          <cx:pt idx="2241">197</cx:pt>
          <cx:pt idx="2242">135</cx:pt>
          <cx:pt idx="2243">75</cx:pt>
          <cx:pt idx="2244">160</cx:pt>
          <cx:pt idx="2245">39.5</cx:pt>
          <cx:pt idx="2246">99</cx:pt>
          <cx:pt idx="2247">210</cx:pt>
          <cx:pt idx="2248">69</cx:pt>
          <cx:pt idx="2249">100</cx:pt>
          <cx:pt idx="2250">85</cx:pt>
          <cx:pt idx="2251">32</cx:pt>
          <cx:pt idx="2252">70</cx:pt>
          <cx:pt idx="2253">40</cx:pt>
          <cx:pt idx="2254">142</cx:pt>
          <cx:pt idx="2255">38</cx:pt>
          <cx:pt idx="2256">26</cx:pt>
          <cx:pt idx="2257">50</cx:pt>
          <cx:pt idx="2258">650</cx:pt>
          <cx:pt idx="2259">190</cx:pt>
          <cx:pt idx="2260">85</cx:pt>
          <cx:pt idx="2261">65</cx:pt>
          <cx:pt idx="2262">26</cx:pt>
          <cx:pt idx="2263">35</cx:pt>
          <cx:pt idx="2264">105</cx:pt>
          <cx:pt idx="2265">90</cx:pt>
          <cx:pt idx="2266">850</cx:pt>
          <cx:pt idx="2267">75</cx:pt>
          <cx:pt idx="2268">79</cx:pt>
          <cx:pt idx="2269">150</cx:pt>
          <cx:pt idx="2270">175</cx:pt>
          <cx:pt idx="2271">190</cx:pt>
          <cx:pt idx="2272">145</cx:pt>
          <cx:pt idx="2273">401.99999999999994</cx:pt>
          <cx:pt idx="2274">50</cx:pt>
          <cx:pt idx="2275">398</cx:pt>
          <cx:pt idx="2276">54.799999999999997</cx:pt>
          <cx:pt idx="2277">147</cx:pt>
          <cx:pt idx="2278">70</cx:pt>
          <cx:pt idx="2279">260</cx:pt>
          <cx:pt idx="2280">110.00000000000001</cx:pt>
          <cx:pt idx="2281">220.00000000000003</cx:pt>
          <cx:pt idx="2282">55</cx:pt>
          <cx:pt idx="2283">55</cx:pt>
          <cx:pt idx="2284">115.99999999999999</cx:pt>
          <cx:pt idx="2285">110.00000000000001</cx:pt>
          <cx:pt idx="2286">120</cx:pt>
          <cx:pt idx="2287">225</cx:pt>
          <cx:pt idx="2288">335</cx:pt>
          <cx:pt idx="2289">269</cx:pt>
          <cx:pt idx="2290">80</cx:pt>
          <cx:pt idx="2291">35</cx:pt>
          <cx:pt idx="2292">60</cx:pt>
          <cx:pt idx="2293">46</cx:pt>
          <cx:pt idx="2294">250</cx:pt>
          <cx:pt idx="2295">60</cx:pt>
          <cx:pt idx="2296">100</cx:pt>
          <cx:pt idx="2297">93</cx:pt>
          <cx:pt idx="2298">254</cx:pt>
          <cx:pt idx="2299">150</cx:pt>
          <cx:pt idx="2300">70</cx:pt>
          <cx:pt idx="2301">278</cx:pt>
          <cx:pt idx="2302">25</cx:pt>
          <cx:pt idx="2303">90</cx:pt>
          <cx:pt idx="2304">96</cx:pt>
          <cx:pt idx="2305">120</cx:pt>
          <cx:pt idx="2306">64</cx:pt>
          <cx:pt idx="2307">90</cx:pt>
          <cx:pt idx="2308">45</cx:pt>
          <cx:pt idx="2309">36</cx:pt>
          <cx:pt idx="2310">590</cx:pt>
          <cx:pt idx="2311">32</cx:pt>
          <cx:pt idx="2312">120</cx:pt>
          <cx:pt idx="2313">56</cx:pt>
          <cx:pt idx="2314">140</cx:pt>
          <cx:pt idx="2315">125</cx:pt>
          <cx:pt idx="2316">150</cx:pt>
          <cx:pt idx="2317">222.00000000000003</cx:pt>
          <cx:pt idx="2318">150</cx:pt>
          <cx:pt idx="2319">185</cx:pt>
          <cx:pt idx="2320">160</cx:pt>
          <cx:pt idx="2321">215</cx:pt>
          <cx:pt idx="2322">30</cx:pt>
          <cx:pt idx="2323">74</cx:pt>
          <cx:pt idx="2324">320</cx:pt>
          <cx:pt idx="2325">132</cx:pt>
          <cx:pt idx="2326">300</cx:pt>
          <cx:pt idx="2327">120</cx:pt>
          <cx:pt idx="2328">139</cx:pt>
          <cx:pt idx="2329">300</cx:pt>
          <cx:pt idx="2330">150</cx:pt>
          <cx:pt idx="2331">200</cx:pt>
          <cx:pt idx="2332">275</cx:pt>
          <cx:pt idx="2333">36</cx:pt>
          <cx:pt idx="2334">21</cx:pt>
          <cx:pt idx="2335">25.5</cx:pt>
          <cx:pt idx="2336">37.5</cx:pt>
          <cx:pt idx="2337">180</cx:pt>
          <cx:pt idx="2338">409.99999999999994</cx:pt>
          <cx:pt idx="2339">130</cx:pt>
          <cx:pt idx="2340">45</cx:pt>
          <cx:pt idx="2341">60</cx:pt>
          <cx:pt idx="2342">40</cx:pt>
          <cx:pt idx="2343">199</cx:pt>
          <cx:pt idx="2344">199</cx:pt>
          <cx:pt idx="2345">28</cx:pt>
          <cx:pt idx="2346">74</cx:pt>
          <cx:pt idx="2347">128</cx:pt>
          <cx:pt idx="2348">160</cx:pt>
          <cx:pt idx="2349">97.040000000000006</cx:pt>
          <cx:pt idx="2350">86</cx:pt>
          <cx:pt idx="2351">125</cx:pt>
          <cx:pt idx="2352">60</cx:pt>
          <cx:pt idx="2353">323</cx:pt>
          <cx:pt idx="2354">25</cx:pt>
          <cx:pt idx="2355">0</cx:pt>
          <cx:pt idx="2356">110.00000000000001</cx:pt>
          <cx:pt idx="2357">48</cx:pt>
          <cx:pt idx="2358">180</cx:pt>
          <cx:pt idx="2359">790</cx:pt>
          <cx:pt idx="2360">95</cx:pt>
          <cx:pt idx="2361">36.5</cx:pt>
          <cx:pt idx="2362">24</cx:pt>
          <cx:pt idx="2363">45</cx:pt>
          <cx:pt idx="2364">65</cx:pt>
          <cx:pt idx="2365">200.99999999999997</cx:pt>
          <cx:pt idx="2366">100</cx:pt>
          <cx:pt idx="2367">90</cx:pt>
          <cx:pt idx="2368">602</cx:pt>
          <cx:pt idx="2369">90</cx:pt>
          <cx:pt idx="2370">350</cx:pt>
          <cx:pt idx="2371">130</cx:pt>
          <cx:pt idx="2372">50</cx:pt>
          <cx:pt idx="2373">35</cx:pt>
          <cx:pt idx="2374">25</cx:pt>
          <cx:pt idx="2375">50</cx:pt>
          <cx:pt idx="2376">27</cx:pt>
          <cx:pt idx="2377">170</cx:pt>
          <cx:pt idx="2378">115.99999999999999</cx:pt>
          <cx:pt idx="2379">101</cx:pt>
          <cx:pt idx="2380">175</cx:pt>
          <cx:pt idx="2381">50</cx:pt>
          <cx:pt idx="2382">82</cx:pt>
          <cx:pt idx="2383">110.00000000000001</cx:pt>
          <cx:pt idx="2384">65</cx:pt>
          <cx:pt idx="2385">158</cx:pt>
          <cx:pt idx="2386">85</cx:pt>
          <cx:pt idx="2387">125</cx:pt>
          <cx:pt idx="2388">72</cx:pt>
          <cx:pt idx="2389">87</cx:pt>
          <cx:pt idx="2390">170</cx:pt>
          <cx:pt idx="2391">235</cx:pt>
          <cx:pt idx="2392">50</cx:pt>
          <cx:pt idx="2393">141</cx:pt>
          <cx:pt idx="2394">99</cx:pt>
          <cx:pt idx="2395">325</cx:pt>
          <cx:pt idx="2396">350</cx:pt>
          <cx:pt idx="2397">250</cx:pt>
          <cx:pt idx="2398">50</cx:pt>
          <cx:pt idx="2399">225</cx:pt>
          <cx:pt idx="2400">140</cx:pt>
          <cx:pt idx="2401">90</cx:pt>
          <cx:pt idx="2402">36</cx:pt>
          <cx:pt idx="2403">65</cx:pt>
          <cx:pt idx="2404">130</cx:pt>
          <cx:pt idx="2405">67</cx:pt>
          <cx:pt idx="2406">25</cx:pt>
          <cx:pt idx="2407">58</cx:pt>
          <cx:pt idx="2408">25.5</cx:pt>
          <cx:pt idx="2409">60</cx:pt>
          <cx:pt idx="2410">50</cx:pt>
          <cx:pt idx="2411">135</cx:pt>
          <cx:pt idx="2412">112.99999999999999</cx:pt>
          <cx:pt idx="2413">160</cx:pt>
          <cx:pt idx="2414">65</cx:pt>
          <cx:pt idx="2415">32</cx:pt>
          <cx:pt idx="2416">80</cx:pt>
          <cx:pt idx="2417">550</cx:pt>
          <cx:pt idx="2418">95</cx:pt>
          <cx:pt idx="2419">120</cx:pt>
          <cx:pt idx="2420">155</cx:pt>
          <cx:pt idx="2421">600</cx:pt>
          <cx:pt idx="2422">29.800000000000001</cx:pt>
          <cx:pt idx="2423">192</cx:pt>
          <cx:pt idx="2424">182</cx:pt>
          <cx:pt idx="2425">50</cx:pt>
          <cx:pt idx="2426">25</cx:pt>
          <cx:pt idx="2427">107</cx:pt>
          <cx:pt idx="2428">80</cx:pt>
          <cx:pt idx="2429">62</cx:pt>
          <cx:pt idx="2430">125</cx:pt>
          <cx:pt idx="2431">88</cx:pt>
          <cx:pt idx="2432">80</cx:pt>
          <cx:pt idx="2433">110.00000000000001</cx:pt>
          <cx:pt idx="2434">85</cx:pt>
          <cx:pt idx="2435">500</cx:pt>
          <cx:pt idx="2436">145</cx:pt>
          <cx:pt idx="2437">250</cx:pt>
          <cx:pt idx="2438">125</cx:pt>
          <cx:pt idx="2439">48</cx:pt>
          <cx:pt idx="2440">200</cx:pt>
          <cx:pt idx="2441">55</cx:pt>
          <cx:pt idx="2442">32</cx:pt>
          <cx:pt idx="2443">82</cx:pt>
          <cx:pt idx="2444">40</cx:pt>
          <cx:pt idx="2445">114.99999999999999</cx:pt>
          <cx:pt idx="2446">35</cx:pt>
          <cx:pt idx="2447">94.5</cx:pt>
          <cx:pt idx="2448">500</cx:pt>
          <cx:pt idx="2449">75</cx:pt>
          <cx:pt idx="2450">130</cx:pt>
          <cx:pt idx="2451">150</cx:pt>
          <cx:pt idx="2452">125</cx:pt>
          <cx:pt idx="2453">65</cx:pt>
          <cx:pt idx="2454">90</cx:pt>
          <cx:pt idx="2455">92</cx:pt>
          <cx:pt idx="2456">130</cx:pt>
          <cx:pt idx="2457">300</cx:pt>
          <cx:pt idx="2458">68</cx:pt>
          <cx:pt idx="2459">55</cx:pt>
          <cx:pt idx="2460">133</cx:pt>
          <cx:pt idx="2461">80</cx:pt>
          <cx:pt idx="2462">155</cx:pt>
          <cx:pt idx="2463">35</cx:pt>
          <cx:pt idx="2464">185</cx:pt>
          <cx:pt idx="2465">49</cx:pt>
          <cx:pt idx="2466">185</cx:pt>
          <cx:pt idx="2467">229.99999999999997</cx:pt>
          <cx:pt idx="2468">150</cx:pt>
          <cx:pt idx="2469">125</cx:pt>
          <cx:pt idx="2470">100</cx:pt>
          <cx:pt idx="2471">160</cx:pt>
          <cx:pt idx="2472">110.00000000000001</cx:pt>
          <cx:pt idx="2473">170</cx:pt>
          <cx:pt idx="2474">146</cx:pt>
          <cx:pt idx="2475">165</cx:pt>
          <cx:pt idx="2476">265</cx:pt>
          <cx:pt idx="2477">30</cx:pt>
          <cx:pt idx="2478">65</cx:pt>
          <cx:pt idx="2479">257</cx:pt>
          <cx:pt idx="2480">78</cx:pt>
          <cx:pt idx="2481">33</cx:pt>
          <cx:pt idx="2482">120</cx:pt>
          <cx:pt idx="2483">40</cx:pt>
          <cx:pt idx="2484">43</cx:pt>
          <cx:pt idx="2485">450</cx:pt>
          <cx:pt idx="2486">38</cx:pt>
          <cx:pt idx="2487">75</cx:pt>
          <cx:pt idx="2488">321</cx:pt>
          <cx:pt idx="2489">35</cx:pt>
          <cx:pt idx="2490">75</cx:pt>
          <cx:pt idx="2491">95</cx:pt>
          <cx:pt idx="2492">90</cx:pt>
          <cx:pt idx="2493">85</cx:pt>
          <cx:pt idx="2494">192</cx:pt>
          <cx:pt idx="2495">120</cx:pt>
          <cx:pt idx="2496">110.00000000000001</cx:pt>
          <cx:pt idx="2497">650</cx:pt>
          <cx:pt idx="2498">185</cx:pt>
          <cx:pt idx="2499">138</cx:pt>
          <cx:pt idx="2500">426</cx:pt>
          <cx:pt idx="2501">142</cx:pt>
          <cx:pt idx="2502">229.99999999999997</cx:pt>
          <cx:pt idx="2503">370</cx:pt>
          <cx:pt idx="2504">22</cx:pt>
          <cx:pt idx="2505">60</cx:pt>
          <cx:pt idx="2506">165</cx:pt>
          <cx:pt idx="2507">20</cx:pt>
          <cx:pt idx="2508">75</cx:pt>
          <cx:pt idx="2509">430</cx:pt>
          <cx:pt idx="2510">190</cx:pt>
          <cx:pt idx="2511">220.00000000000003</cx:pt>
          <cx:pt idx="2512">200</cx:pt>
          <cx:pt idx="2513">95</cx:pt>
          <cx:pt idx="2514">95</cx:pt>
          <cx:pt idx="2515">40</cx:pt>
          <cx:pt idx="2516">100</cx:pt>
          <cx:pt idx="2517">162</cx:pt>
          <cx:pt idx="2518">85</cx:pt>
          <cx:pt idx="2519">40</cx:pt>
          <cx:pt idx="2520">0</cx:pt>
          <cx:pt idx="2521">350</cx:pt>
          <cx:pt idx="2522">136</cx:pt>
          <cx:pt idx="2523">130</cx:pt>
          <cx:pt idx="2524">241</cx:pt>
          <cx:pt idx="2525">110.00000000000001</cx:pt>
          <cx:pt idx="2526">250</cx:pt>
          <cx:pt idx="2527">202</cx:pt>
          <cx:pt idx="2528">147</cx:pt>
          <cx:pt idx="2529">24</cx:pt>
          <cx:pt idx="2530">420</cx:pt>
          <cx:pt idx="2531">245.00000000000003</cx:pt>
          <cx:pt idx="2532">165</cx:pt>
          <cx:pt idx="2533">175</cx:pt>
          <cx:pt idx="2534">140</cx:pt>
          <cx:pt idx="2535">45</cx:pt>
          <cx:pt idx="2536">68</cx:pt>
          <cx:pt idx="2537">100</cx:pt>
          <cx:pt idx="2538">200</cx:pt>
          <cx:pt idx="2539">75</cx:pt>
          <cx:pt idx="2540">325</cx:pt>
          <cx:pt idx="2541">110.00000000000001</cx:pt>
          <cx:pt idx="2542">145</cx:pt>
          <cx:pt idx="2543">320</cx:pt>
          <cx:pt idx="2544">40</cx:pt>
          <cx:pt idx="2545">95</cx:pt>
          <cx:pt idx="2546">425</cx:pt>
          <cx:pt idx="2547">0</cx:pt>
          <cx:pt idx="2548">37</cx:pt>
          <cx:pt idx="2549">125</cx:pt>
          <cx:pt idx="2550">75</cx:pt>
          <cx:pt idx="2551">35</cx:pt>
          <cx:pt idx="2552">35</cx:pt>
          <cx:pt idx="2553">200</cx:pt>
          <cx:pt idx="2554">350</cx:pt>
          <cx:pt idx="2555">191</cx:pt>
          <cx:pt idx="2556">100</cx:pt>
          <cx:pt idx="2557">140</cx:pt>
          <cx:pt idx="2558">35</cx:pt>
          <cx:pt idx="2559">82</cx:pt>
          <cx:pt idx="2560">88</cx:pt>
          <cx:pt idx="2561">55</cx:pt>
          <cx:pt idx="2562">120</cx:pt>
          <cx:pt idx="2563">178</cx:pt>
          <cx:pt idx="2564">190</cx:pt>
          <cx:pt idx="2565">26</cx:pt>
          <cx:pt idx="2566">89</cx:pt>
          <cx:pt idx="2567">160</cx:pt>
          <cx:pt idx="2568">1400</cx:pt>
          <cx:pt idx="2569">90</cx:pt>
          <cx:pt idx="2570">110.00000000000001</cx:pt>
          <cx:pt idx="2571">95</cx:pt>
          <cx:pt idx="2572">47</cx:pt>
          <cx:pt idx="2573">270</cx:pt>
          <cx:pt idx="2574">95</cx:pt>
          <cx:pt idx="2575">114.99999999999999</cx:pt>
          <cx:pt idx="2576">90</cx:pt>
          <cx:pt idx="2577">100</cx:pt>
          <cx:pt idx="2578">150</cx:pt>
          <cx:pt idx="2579">114.99999999999999</cx:pt>
          <cx:pt idx="2580">130</cx:pt>
          <cx:pt idx="2581">190</cx:pt>
          <cx:pt idx="2582">220.00000000000003</cx:pt>
          <cx:pt idx="2583">220.00000000000003</cx:pt>
          <cx:pt idx="2584">500</cx:pt>
          <cx:pt idx="2585">85</cx:pt>
          <cx:pt idx="2586">190</cx:pt>
          <cx:pt idx="2587">90</cx:pt>
          <cx:pt idx="2588">130</cx:pt>
          <cx:pt idx="2589">300</cx:pt>
          <cx:pt idx="2590">68</cx:pt>
          <cx:pt idx="2591">55</cx:pt>
          <cx:pt idx="2592">133</cx:pt>
          <cx:pt idx="2593">90</cx:pt>
          <cx:pt idx="2594">155</cx:pt>
          <cx:pt idx="2595">35</cx:pt>
          <cx:pt idx="2596">49</cx:pt>
          <cx:pt idx="2597">45</cx:pt>
          <cx:pt idx="2598">229.99999999999997</cx:pt>
          <cx:pt idx="2599">150</cx:pt>
          <cx:pt idx="2600">100</cx:pt>
          <cx:pt idx="2601">110.00000000000001</cx:pt>
          <cx:pt idx="2602">165</cx:pt>
          <cx:pt idx="2603">265</cx:pt>
          <cx:pt idx="2604">30</cx:pt>
          <cx:pt idx="2605">78</cx:pt>
          <cx:pt idx="2606">33</cx:pt>
          <cx:pt idx="2607">120</cx:pt>
          <cx:pt idx="2608">40</cx:pt>
          <cx:pt idx="2609">450</cx:pt>
          <cx:pt idx="2610">75</cx:pt>
          <cx:pt idx="2611">35</cx:pt>
          <cx:pt idx="2612">75</cx:pt>
          <cx:pt idx="2613">560</cx:pt>
          <cx:pt idx="2614">95</cx:pt>
          <cx:pt idx="2615">90</cx:pt>
          <cx:pt idx="2616">85</cx:pt>
          <cx:pt idx="2617">120</cx:pt>
          <cx:pt idx="2618">620</cx:pt>
          <cx:pt idx="2619">426</cx:pt>
          <cx:pt idx="2620">160</cx:pt>
          <cx:pt idx="2621">229.99999999999997</cx:pt>
          <cx:pt idx="2622">370</cx:pt>
          <cx:pt idx="2623">22</cx:pt>
          <cx:pt idx="2624">60</cx:pt>
          <cx:pt idx="2625">20</cx:pt>
          <cx:pt idx="2626">86</cx:pt>
          <cx:pt idx="2627">75</cx:pt>
          <cx:pt idx="2628">430</cx:pt>
          <cx:pt idx="2629">190</cx:pt>
          <cx:pt idx="2630">220.00000000000003</cx:pt>
          <cx:pt idx="2631">200</cx:pt>
          <cx:pt idx="2632">95</cx:pt>
          <cx:pt idx="2633">95</cx:pt>
          <cx:pt idx="2634">40</cx:pt>
          <cx:pt idx="2635">100</cx:pt>
          <cx:pt idx="2636">45</cx:pt>
          <cx:pt idx="2637">40</cx:pt>
          <cx:pt idx="2638">0</cx:pt>
          <cx:pt idx="2639">350</cx:pt>
          <cx:pt idx="2640">136</cx:pt>
          <cx:pt idx="2641">102</cx:pt>
          <cx:pt idx="2642">40</cx:pt>
          <cx:pt idx="2643">390</cx:pt>
          <cx:pt idx="2644">241</cx:pt>
          <cx:pt idx="2645">110.00000000000001</cx:pt>
          <cx:pt idx="2646">250</cx:pt>
          <cx:pt idx="2647">244</cx:pt>
          <cx:pt idx="2648">105</cx:pt>
          <cx:pt idx="2649">202</cx:pt>
          <cx:pt idx="2650">24</cx:pt>
          <cx:pt idx="2651">420</cx:pt>
          <cx:pt idx="2652">140</cx:pt>
          <cx:pt idx="2653">45</cx:pt>
          <cx:pt idx="2654">100</cx:pt>
          <cx:pt idx="2655">200</cx:pt>
          <cx:pt idx="2656">75</cx:pt>
          <cx:pt idx="2657">325</cx:pt>
          <cx:pt idx="2658">110.00000000000001</cx:pt>
          <cx:pt idx="2659">145</cx:pt>
          <cx:pt idx="2660">320</cx:pt>
          <cx:pt idx="2661">40</cx:pt>
          <cx:pt idx="2662">95</cx:pt>
          <cx:pt idx="2663">212</cx:pt>
          <cx:pt idx="2664">145</cx:pt>
          <cx:pt idx="2665">75</cx:pt>
          <cx:pt idx="2666">200</cx:pt>
          <cx:pt idx="2667">350</cx:pt>
          <cx:pt idx="2668">191</cx:pt>
          <cx:pt idx="2669">100</cx:pt>
          <cx:pt idx="2670">140</cx:pt>
          <cx:pt idx="2671">35</cx:pt>
          <cx:pt idx="2672">82</cx:pt>
          <cx:pt idx="2673">88</cx:pt>
          <cx:pt idx="2674">190</cx:pt>
          <cx:pt idx="2675">26</cx:pt>
          <cx:pt idx="2676">27</cx:pt>
          <cx:pt idx="2677">89</cx:pt>
          <cx:pt idx="2678">1400</cx:pt>
          <cx:pt idx="2679">90</cx:pt>
          <cx:pt idx="2680">110.00000000000001</cx:pt>
          <cx:pt idx="2681">95</cx:pt>
          <cx:pt idx="2682">47</cx:pt>
          <cx:pt idx="2683">27</cx:pt>
          <cx:pt idx="2684">95</cx:pt>
          <cx:pt idx="2685">114.99999999999999</cx:pt>
          <cx:pt idx="2686">90</cx:pt>
          <cx:pt idx="2687">150</cx:pt>
          <cx:pt idx="2688">114.99999999999999</cx:pt>
          <cx:pt idx="2689">190</cx:pt>
          <cx:pt idx="2690">220.00000000000003</cx:pt>
          <cx:pt idx="2691">220.00000000000003</cx:pt>
          <cx:pt idx="2692">500</cx:pt>
          <cx:pt idx="2693">85</cx:pt>
          <cx:pt idx="2694">190</cx:pt>
          <cx:pt idx="2695">165</cx:pt>
          <cx:pt idx="2696">193</cx:pt>
          <cx:pt idx="2697">82</cx:pt>
          <cx:pt idx="2698">28</cx:pt>
          <cx:pt idx="2699">21</cx:pt>
          <cx:pt idx="2700">110.00000000000001</cx:pt>
          <cx:pt idx="2701">160</cx:pt>
          <cx:pt idx="2702">110.00000000000001</cx:pt>
          <cx:pt idx="2703">325</cx:pt>
          <cx:pt idx="2704">120</cx:pt>
          <cx:pt idx="2705">38</cx:pt>
          <cx:pt idx="2706">245.00000000000003</cx:pt>
          <cx:pt idx="2707">85</cx:pt>
          <cx:pt idx="2708">650</cx:pt>
          <cx:pt idx="2709">28</cx:pt>
          <cx:pt idx="2710">155</cx:pt>
          <cx:pt idx="2711">900</cx:pt>
          <cx:pt idx="2712">150</cx:pt>
          <cx:pt idx="2713">80</cx:pt>
          <cx:pt idx="2714">122</cx:pt>
          <cx:pt idx="2715">50</cx:pt>
          <cx:pt idx="2716">92</cx:pt>
          <cx:pt idx="2717">71.5</cx:pt>
          <cx:pt idx="2718">87.5</cx:pt>
          <cx:pt idx="2719">135</cx:pt>
          <cx:pt idx="2720">125</cx:pt>
          <cx:pt idx="2721">105</cx:pt>
          <cx:pt idx="2722">66</cx:pt>
          <cx:pt idx="2723">52.560000000000002</cx:pt>
          <cx:pt idx="2724">80</cx:pt>
          <cx:pt idx="2725">171</cx:pt>
          <cx:pt idx="2726">65</cx:pt>
          <cx:pt idx="2727">130</cx:pt>
          <cx:pt idx="2728">82</cx:pt>
          <cx:pt idx="2729">570</cx:pt>
          <cx:pt idx="2730">400</cx:pt>
          <cx:pt idx="2731">280</cx:pt>
          <cx:pt idx="2732">150</cx:pt>
          <cx:pt idx="2733">80</cx:pt>
          <cx:pt idx="2734">46</cx:pt>
          <cx:pt idx="2735">30</cx:pt>
          <cx:pt idx="2736">125</cx:pt>
          <cx:pt idx="2737">50</cx:pt>
          <cx:pt idx="2738">90</cx:pt>
          <cx:pt idx="2739">65</cx:pt>
          <cx:pt idx="2740">75</cx:pt>
          <cx:pt idx="2741">140</cx:pt>
          <cx:pt idx="2742">100</cx:pt>
          <cx:pt idx="2743">180</cx:pt>
          <cx:pt idx="2744">120</cx:pt>
          <cx:pt idx="2745">105</cx:pt>
          <cx:pt idx="2746">66</cx:pt>
          <cx:pt idx="2747">27</cx:pt>
          <cx:pt idx="2748">195</cx:pt>
          <cx:pt idx="2749">90</cx:pt>
          <cx:pt idx="2750">55</cx:pt>
          <cx:pt idx="2751">70</cx:pt>
          <cx:pt idx="2752">30</cx:pt>
          <cx:pt idx="2753">105</cx:pt>
          <cx:pt idx="2754">350</cx:pt>
          <cx:pt idx="2755">95</cx:pt>
          <cx:pt idx="2756">260</cx:pt>
          <cx:pt idx="2757">75</cx:pt>
          <cx:pt idx="2758">130</cx:pt>
          <cx:pt idx="2759">94</cx:pt>
          <cx:pt idx="2760">70</cx:pt>
          <cx:pt idx="2761">95</cx:pt>
          <cx:pt idx="2762">70</cx:pt>
          <cx:pt idx="2763">120</cx:pt>
          <cx:pt idx="2764">80</cx:pt>
          <cx:pt idx="2765">120</cx:pt>
          <cx:pt idx="2766">25</cx:pt>
          <cx:pt idx="2767">95</cx:pt>
          <cx:pt idx="2768">45</cx:pt>
          <cx:pt idx="2769">150</cx:pt>
          <cx:pt idx="2770">26</cx:pt>
          <cx:pt idx="2771">200</cx:pt>
          <cx:pt idx="2772">46</cx:pt>
          <cx:pt idx="2773">80</cx:pt>
          <cx:pt idx="2774">78</cx:pt>
          <cx:pt idx="2775">65</cx:pt>
          <cx:pt idx="2776">52</cx:pt>
          <cx:pt idx="2777">110.00000000000001</cx:pt>
          <cx:pt idx="2778">108</cx:pt>
          <cx:pt idx="2779">399</cx:pt>
          <cx:pt idx="2780">175</cx:pt>
          <cx:pt idx="2781">54</cx:pt>
          <cx:pt idx="2782">200</cx:pt>
          <cx:pt idx="2783">320</cx:pt>
          <cx:pt idx="2784">100</cx:pt>
          <cx:pt idx="2785">300</cx:pt>
          <cx:pt idx="2786">21</cx:pt>
          <cx:pt idx="2787">82</cx:pt>
          <cx:pt idx="2788">95</cx:pt>
          <cx:pt idx="2789">92</cx:pt>
          <cx:pt idx="2790">125</cx:pt>
          <cx:pt idx="2791">78</cx:pt>
          <cx:pt idx="2792">50</cx:pt>
          <cx:pt idx="2793">95</cx:pt>
          <cx:pt idx="2794">200</cx:pt>
          <cx:pt idx="2795">26</cx:pt>
          <cx:pt idx="2796">22</cx:pt>
          <cx:pt idx="2797">80</cx:pt>
          <cx:pt idx="2798">110.00000000000001</cx:pt>
          <cx:pt idx="2799">20</cx:pt>
          <cx:pt idx="2800">90</cx:pt>
          <cx:pt idx="2801">30</cx:pt>
          <cx:pt idx="2802">279</cx:pt>
          <cx:pt idx="2803">39</cx:pt>
          <cx:pt idx="2804">95</cx:pt>
          <cx:pt idx="2805">135</cx:pt>
          <cx:pt idx="2806">22</cx:pt>
          <cx:pt idx="2807">150</cx:pt>
          <cx:pt idx="2808">67</cx:pt>
          <cx:pt idx="2809">95</cx:pt>
          <cx:pt idx="2810">200</cx:pt>
          <cx:pt idx="2811">114.99999999999999</cx:pt>
          <cx:pt idx="2812">55</cx:pt>
          <cx:pt idx="2813">150</cx:pt>
          <cx:pt idx="2814">235</cx:pt>
          <cx:pt idx="2815">38</cx:pt>
          <cx:pt idx="2816">100</cx:pt>
          <cx:pt idx="2817">102</cx:pt>
          <cx:pt idx="2818">72</cx:pt>
          <cx:pt idx="2819">85</cx:pt>
          <cx:pt idx="2820">110.00000000000001</cx:pt>
          <cx:pt idx="2821">135</cx:pt>
          <cx:pt idx="2822">36.5</cx:pt>
          <cx:pt idx="2823">125</cx:pt>
          <cx:pt idx="2824">190</cx:pt>
          <cx:pt idx="2825">64.450000000000003</cx:pt>
          <cx:pt idx="2826">270</cx:pt>
          <cx:pt idx="2827">210</cx:pt>
          <cx:pt idx="2828">217</cx:pt>
          <cx:pt idx="2829">170</cx:pt>
          <cx:pt idx="2830">165</cx:pt>
          <cx:pt idx="2831">176</cx:pt>
          <cx:pt idx="2832">60</cx:pt>
          <cx:pt idx="2833">60</cx:pt>
          <cx:pt idx="2834">225</cx:pt>
          <cx:pt idx="2835">91</cx:pt>
          <cx:pt idx="2836">49</cx:pt>
          <cx:pt idx="2837">95</cx:pt>
          <cx:pt idx="2838">30</cx:pt>
          <cx:pt idx="2839">37.100000000000001</cx:pt>
          <cx:pt idx="2840">75</cx:pt>
          <cx:pt idx="2841">260</cx:pt>
          <cx:pt idx="2842">110.00000000000001</cx:pt>
          <cx:pt idx="2843">150</cx:pt>
          <cx:pt idx="2844">224.00000000000003</cx:pt>
          <cx:pt idx="2845">157</cx:pt>
          <cx:pt idx="2846">740</cx:pt>
          <cx:pt idx="2847">22</cx:pt>
          <cx:pt idx="2848">32</cx:pt>
          <cx:pt idx="2849">74</cx:pt>
          <cx:pt idx="2850">195</cx:pt>
          <cx:pt idx="2851">60</cx:pt>
          <cx:pt idx="2852">45</cx:pt>
          <cx:pt idx="2853">30</cx:pt>
          <cx:pt idx="2854">130</cx:pt>
          <cx:pt idx="2855">275</cx:pt>
          <cx:pt idx="2856">170</cx:pt>
          <cx:pt idx="2857">175</cx:pt>
          <cx:pt idx="2858">67</cx:pt>
          <cx:pt idx="2859">108</cx:pt>
          <cx:pt idx="2860">95</cx:pt>
          <cx:pt idx="2861">56</cx:pt>
          <cx:pt idx="2862">85</cx:pt>
          <cx:pt idx="2863">125</cx:pt>
          <cx:pt idx="2864">105</cx:pt>
          <cx:pt idx="2865">78</cx:pt>
          <cx:pt idx="2866">79</cx:pt>
          <cx:pt idx="2867">32</cx:pt>
          <cx:pt idx="2868">378</cx:pt>
          <cx:pt idx="2869">45</cx:pt>
          <cx:pt idx="2870">162</cx:pt>
          <cx:pt idx="2871">36</cx:pt>
          <cx:pt idx="2872">45</cx:pt>
          <cx:pt idx="2873">98.879999999999995</cx:pt>
          <cx:pt idx="2874">55</cx:pt>
          <cx:pt idx="2875">60</cx:pt>
          <cx:pt idx="2876">46</cx:pt>
          <cx:pt idx="2877">112.99999999999999</cx:pt>
          <cx:pt idx="2878">210</cx:pt>
          <cx:pt idx="2879">38</cx:pt>
          <cx:pt idx="2880">210</cx:pt>
          <cx:pt idx="2881">42</cx:pt>
          <cx:pt idx="2882">120</cx:pt>
          <cx:pt idx="2883">28</cx:pt>
          <cx:pt idx="2884">100</cx:pt>
          <cx:pt idx="2885">105</cx:pt>
          <cx:pt idx="2886">45</cx:pt>
          <cx:pt idx="2887">85</cx:pt>
          <cx:pt idx="2888">130</cx:pt>
          <cx:pt idx="2889">68.849999999999994</cx:pt>
          <cx:pt idx="2890">38</cx:pt>
          <cx:pt idx="2891">145</cx:pt>
          <cx:pt idx="2892">100</cx:pt>
          <cx:pt idx="2893">70</cx:pt>
          <cx:pt idx="2894">82</cx:pt>
          <cx:pt idx="2895">80</cx:pt>
          <cx:pt idx="2896">60</cx:pt>
          <cx:pt idx="2897">26.899999999999999</cx:pt>
          <cx:pt idx="2898">80</cx:pt>
          <cx:pt idx="2899">650</cx:pt>
          <cx:pt idx="2900">38</cx:pt>
          <cx:pt idx="2901">220.00000000000003</cx:pt>
          <cx:pt idx="2902">190</cx:pt>
          <cx:pt idx="2903">55</cx:pt>
          <cx:pt idx="2904">26.5</cx:pt>
          <cx:pt idx="2905">40</cx:pt>
          <cx:pt idx="2906">26</cx:pt>
          <cx:pt idx="2907">100</cx:pt>
          <cx:pt idx="2908">40</cx:pt>
          <cx:pt idx="2909">95</cx:pt>
          <cx:pt idx="2910">112.00000000000001</cx:pt>
          <cx:pt idx="2911">75</cx:pt>
          <cx:pt idx="2912">35</cx:pt>
          <cx:pt idx="2913">208</cx:pt>
          <cx:pt idx="2914">95</cx:pt>
          <cx:pt idx="2915">26</cx:pt>
          <cx:pt idx="2916">80</cx:pt>
          <cx:pt idx="2917">73.530000000000001</cx:pt>
          <cx:pt idx="2918">22</cx:pt>
          <cx:pt idx="2919">150</cx:pt>
          <cx:pt idx="2920">100</cx:pt>
          <cx:pt idx="2921">200</cx:pt>
          <cx:pt idx="2922">80</cx:pt>
          <cx:pt idx="2923">160</cx:pt>
          <cx:pt idx="2924">28.5</cx:pt>
          <cx:pt idx="2925">25</cx:pt>
          <cx:pt idx="2926">32</cx:pt>
          <cx:pt idx="2927">60</cx:pt>
          <cx:pt idx="2928">120</cx:pt>
          <cx:pt idx="2929">94</cx:pt>
          <cx:pt idx="2930">92</cx:pt>
          <cx:pt idx="2931">175</cx:pt>
          <cx:pt idx="2932">89.769999999999996</cx:pt>
          <cx:pt idx="2933">135</cx:pt>
          <cx:pt idx="2934">120</cx:pt>
          <cx:pt idx="2935">70</cx:pt>
          <cx:pt idx="2936">100</cx:pt>
          <cx:pt idx="2937">140</cx:pt>
          <cx:pt idx="2938">65</cx:pt>
          <cx:pt idx="2939">87</cx:pt>
          <cx:pt idx="2940">150</cx:pt>
          <cx:pt idx="2941">55</cx:pt>
          <cx:pt idx="2942">125</cx:pt>
          <cx:pt idx="2943">35</cx:pt>
          <cx:pt idx="2944">130</cx:pt>
          <cx:pt idx="2945">200</cx:pt>
          <cx:pt idx="2946">150</cx:pt>
          <cx:pt idx="2947">0</cx:pt>
          <cx:pt idx="2948">190</cx:pt>
          <cx:pt idx="2949">22</cx:pt>
          <cx:pt idx="2950">95</cx:pt>
          <cx:pt idx="2951">40</cx:pt>
          <cx:pt idx="2952">32</cx:pt>
          <cx:pt idx="2953">45</cx:pt>
          <cx:pt idx="2954">185</cx:pt>
          <cx:pt idx="2955">96</cx:pt>
          <cx:pt idx="2956">240</cx:pt>
          <cx:pt idx="2957">80</cx:pt>
          <cx:pt idx="2958">120</cx:pt>
          <cx:pt idx="2959">50</cx:pt>
          <cx:pt idx="2960">0</cx:pt>
          <cx:pt idx="2961">0</cx:pt>
          <cx:pt idx="2962">92</cx:pt>
          <cx:pt idx="2963">50</cx:pt>
          <cx:pt idx="2964">78</cx:pt>
          <cx:pt idx="2965">50</cx:pt>
          <cx:pt idx="2966">130</cx:pt>
          <cx:pt idx="2967">27</cx:pt>
          <cx:pt idx="2968">85</cx:pt>
          <cx:pt idx="2969">90</cx:pt>
          <cx:pt idx="2970">40</cx:pt>
          <cx:pt idx="2971">90</cx:pt>
          <cx:pt idx="2972">39</cx:pt>
          <cx:pt idx="2973">250</cx:pt>
          <cx:pt idx="2974">80</cx:pt>
          <cx:pt idx="2975">150</cx:pt>
          <cx:pt idx="2976">82</cx:pt>
          <cx:pt idx="2977">180</cx:pt>
          <cx:pt idx="2978">30</cx:pt>
          <cx:pt idx="2979">195</cx:pt>
          <cx:pt idx="2980">150</cx:pt>
          <cx:pt idx="2981">90</cx:pt>
          <cx:pt idx="2982">95</cx:pt>
          <cx:pt idx="2983">100</cx:pt>
          <cx:pt idx="2984">53</cx:pt>
          <cx:pt idx="2985">42</cx:pt>
          <cx:pt idx="2986">135</cx:pt>
          <cx:pt idx="2987">150</cx:pt>
          <cx:pt idx="2988">120</cx:pt>
          <cx:pt idx="2989">150</cx:pt>
          <cx:pt idx="2990">150</cx:pt>
          <cx:pt idx="2991">90</cx:pt>
          <cx:pt idx="2992">108</cx:pt>
          <cx:pt idx="2993">62.5</cx:pt>
          <cx:pt idx="2994">170</cx:pt>
          <cx:pt idx="2995">40</cx:pt>
          <cx:pt idx="2996">140</cx:pt>
          <cx:pt idx="2997">35</cx:pt>
          <cx:pt idx="2998">125</cx:pt>
          <cx:pt idx="2999">135</cx:pt>
          <cx:pt idx="3000">105</cx:pt>
          <cx:pt idx="3001">330</cx:pt>
          <cx:pt idx="3002">95</cx:pt>
          <cx:pt idx="3003">580</cx:pt>
          <cx:pt idx="3004">1100</cx:pt>
        </cx:lvl>
      </cx:numDim>
    </cx:data>
  </cx:chartData>
  <cx:chart>
    <cx:plotArea>
      <cx:plotAreaRegion>
        <cx:series layoutId="clusteredColumn" uniqueId="{82598B63-893C-4B0E-B0AD-9ACA9C82F80E}">
          <cx:tx>
            <cx:txData>
              <cx:f>'Q7'!$A$4</cx:f>
              <cx:v>price in Lac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bg1"/>
                </a:solidFill>
              </a:defRPr>
            </a:pPr>
            <a:endParaRPr lang="en-US" sz="1197" b="0" i="0" u="none" strike="noStrike" baseline="0">
              <a:solidFill>
                <a:schemeClr val="bg1"/>
              </a:solidFill>
              <a:latin typeface="Calibri" panose="020F0502020204030204"/>
            </a:endParaRPr>
          </a:p>
        </cx:txPr>
      </cx:axis>
      <cx:axis id="1">
        <cx:valScaling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bg1"/>
                </a:solidFill>
              </a:defRPr>
            </a:pPr>
            <a:endParaRPr lang="en-US" sz="1197" b="0" i="0" u="none" strike="noStrike" baseline="0">
              <a:solidFill>
                <a:schemeClr val="bg1"/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00F86-2E72-40B5-9C93-9FF976F289DD}" type="doc">
      <dgm:prSet loTypeId="urn:microsoft.com/office/officeart/2005/8/layout/list1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95F1D4D-5180-41AF-BFD8-0431C100DEEE}">
      <dgm:prSet phldrT="[Text]"/>
      <dgm:spPr>
        <a:gradFill rotWithShape="0">
          <a:gsLst>
            <a:gs pos="15000">
              <a:schemeClr val="dk2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algn="ctr"/>
          <a:r>
            <a:rPr lang="en-IN" b="1" dirty="0"/>
            <a:t>INTRODUCTION</a:t>
          </a:r>
        </a:p>
      </dgm:t>
    </dgm:pt>
    <dgm:pt modelId="{E356B3FE-3B32-450C-87E2-5ECF596848B5}" type="parTrans" cxnId="{891E1372-ABDA-474D-945D-C0F01779E193}">
      <dgm:prSet/>
      <dgm:spPr/>
      <dgm:t>
        <a:bodyPr/>
        <a:lstStyle/>
        <a:p>
          <a:endParaRPr lang="en-IN"/>
        </a:p>
      </dgm:t>
    </dgm:pt>
    <dgm:pt modelId="{18A6F95E-D14A-49FC-85FB-591CBE1D2FC3}" type="sibTrans" cxnId="{891E1372-ABDA-474D-945D-C0F01779E193}">
      <dgm:prSet/>
      <dgm:spPr/>
      <dgm:t>
        <a:bodyPr/>
        <a:lstStyle/>
        <a:p>
          <a:endParaRPr lang="en-IN"/>
        </a:p>
      </dgm:t>
    </dgm:pt>
    <dgm:pt modelId="{7A7E3FA0-6B12-456A-856F-2376FE292A54}">
      <dgm:prSet phldrT="[Text]"/>
      <dgm:spPr/>
      <dgm:t>
        <a:bodyPr/>
        <a:lstStyle/>
        <a:p>
          <a:pPr algn="ctr"/>
          <a:r>
            <a:rPr lang="en-IN" b="1" dirty="0"/>
            <a:t>KPI/ OBJECTIVES</a:t>
          </a:r>
        </a:p>
      </dgm:t>
    </dgm:pt>
    <dgm:pt modelId="{3DA69FE7-02E3-46E1-9E15-BD4CBCD61F9F}" type="parTrans" cxnId="{ADA6A99D-F617-444E-BC51-04763D858239}">
      <dgm:prSet/>
      <dgm:spPr/>
      <dgm:t>
        <a:bodyPr/>
        <a:lstStyle/>
        <a:p>
          <a:endParaRPr lang="en-IN"/>
        </a:p>
      </dgm:t>
    </dgm:pt>
    <dgm:pt modelId="{9553EACC-F2C1-4E7E-B8CD-792048F5439B}" type="sibTrans" cxnId="{ADA6A99D-F617-444E-BC51-04763D858239}">
      <dgm:prSet/>
      <dgm:spPr/>
      <dgm:t>
        <a:bodyPr/>
        <a:lstStyle/>
        <a:p>
          <a:endParaRPr lang="en-IN"/>
        </a:p>
      </dgm:t>
    </dgm:pt>
    <dgm:pt modelId="{A7C248BF-7370-45F4-9BC7-202F7B341D28}">
      <dgm:prSet phldrT="[Text]"/>
      <dgm:spPr/>
      <dgm:t>
        <a:bodyPr/>
        <a:lstStyle/>
        <a:p>
          <a:pPr algn="ctr"/>
          <a:r>
            <a:rPr lang="en-IN" b="1" dirty="0"/>
            <a:t>INSIGHTS</a:t>
          </a:r>
        </a:p>
      </dgm:t>
    </dgm:pt>
    <dgm:pt modelId="{F3F994F6-1631-4189-858A-558CA575E9A5}" type="parTrans" cxnId="{F03F183D-1E65-449D-9F7B-390891BDC4E7}">
      <dgm:prSet/>
      <dgm:spPr/>
      <dgm:t>
        <a:bodyPr/>
        <a:lstStyle/>
        <a:p>
          <a:endParaRPr lang="en-IN"/>
        </a:p>
      </dgm:t>
    </dgm:pt>
    <dgm:pt modelId="{D3DED2B0-A427-488E-AEF3-5136A6E2F831}" type="sibTrans" cxnId="{F03F183D-1E65-449D-9F7B-390891BDC4E7}">
      <dgm:prSet/>
      <dgm:spPr/>
      <dgm:t>
        <a:bodyPr/>
        <a:lstStyle/>
        <a:p>
          <a:endParaRPr lang="en-IN"/>
        </a:p>
      </dgm:t>
    </dgm:pt>
    <dgm:pt modelId="{E600A9DC-C742-434F-83E3-766C1D2C4039}">
      <dgm:prSet phldrT="[Text]"/>
      <dgm:spPr/>
      <dgm:t>
        <a:bodyPr/>
        <a:lstStyle/>
        <a:p>
          <a:pPr algn="ctr"/>
          <a:r>
            <a:rPr lang="en-IN" b="1" dirty="0"/>
            <a:t>CONCLUSION</a:t>
          </a:r>
        </a:p>
      </dgm:t>
    </dgm:pt>
    <dgm:pt modelId="{F7AA1BD0-A296-45F3-B7C9-2765BD32A3E1}" type="parTrans" cxnId="{37781D66-7161-4CC2-B2AF-A0CE055AB51F}">
      <dgm:prSet/>
      <dgm:spPr/>
      <dgm:t>
        <a:bodyPr/>
        <a:lstStyle/>
        <a:p>
          <a:endParaRPr lang="en-IN"/>
        </a:p>
      </dgm:t>
    </dgm:pt>
    <dgm:pt modelId="{EB7010E5-60EB-476A-B62C-07623B060D2B}" type="sibTrans" cxnId="{37781D66-7161-4CC2-B2AF-A0CE055AB51F}">
      <dgm:prSet/>
      <dgm:spPr/>
      <dgm:t>
        <a:bodyPr/>
        <a:lstStyle/>
        <a:p>
          <a:endParaRPr lang="en-IN"/>
        </a:p>
      </dgm:t>
    </dgm:pt>
    <dgm:pt modelId="{823594B2-D75C-4C30-93A9-369CB171CB81}" type="pres">
      <dgm:prSet presAssocID="{03F00F86-2E72-40B5-9C93-9FF976F289DD}" presName="linear" presStyleCnt="0">
        <dgm:presLayoutVars>
          <dgm:dir/>
          <dgm:animLvl val="lvl"/>
          <dgm:resizeHandles val="exact"/>
        </dgm:presLayoutVars>
      </dgm:prSet>
      <dgm:spPr/>
    </dgm:pt>
    <dgm:pt modelId="{C829A665-E102-41DB-BE97-0293FDB8CF7F}" type="pres">
      <dgm:prSet presAssocID="{595F1D4D-5180-41AF-BFD8-0431C100DEEE}" presName="parentLin" presStyleCnt="0"/>
      <dgm:spPr/>
    </dgm:pt>
    <dgm:pt modelId="{F3F60B8A-E706-4FFE-AA3F-B20C4CE1A33A}" type="pres">
      <dgm:prSet presAssocID="{595F1D4D-5180-41AF-BFD8-0431C100DEEE}" presName="parentLeftMargin" presStyleLbl="node1" presStyleIdx="0" presStyleCnt="4"/>
      <dgm:spPr/>
    </dgm:pt>
    <dgm:pt modelId="{3556BA67-DB66-4053-8D52-837715DEA6CC}" type="pres">
      <dgm:prSet presAssocID="{595F1D4D-5180-41AF-BFD8-0431C100DE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4C6C4B9-B9AA-49BD-BF58-99CCEB7A9D27}" type="pres">
      <dgm:prSet presAssocID="{595F1D4D-5180-41AF-BFD8-0431C100DEEE}" presName="negativeSpace" presStyleCnt="0"/>
      <dgm:spPr/>
    </dgm:pt>
    <dgm:pt modelId="{230C34A9-257F-4A9C-A3A4-9862988B74A2}" type="pres">
      <dgm:prSet presAssocID="{595F1D4D-5180-41AF-BFD8-0431C100DEEE}" presName="childText" presStyleLbl="conFgAcc1" presStyleIdx="0" presStyleCnt="4">
        <dgm:presLayoutVars>
          <dgm:bulletEnabled val="1"/>
        </dgm:presLayoutVars>
      </dgm:prSet>
      <dgm:spPr>
        <a:solidFill>
          <a:schemeClr val="lt2">
            <a:hueOff val="0"/>
            <a:satOff val="0"/>
            <a:lumOff val="0"/>
            <a:alpha val="40000"/>
          </a:schemeClr>
        </a:solidFill>
      </dgm:spPr>
    </dgm:pt>
    <dgm:pt modelId="{1731D5F6-B690-4E55-BE31-4965EA68C9A1}" type="pres">
      <dgm:prSet presAssocID="{18A6F95E-D14A-49FC-85FB-591CBE1D2FC3}" presName="spaceBetweenRectangles" presStyleCnt="0"/>
      <dgm:spPr/>
    </dgm:pt>
    <dgm:pt modelId="{47EAF1FD-8ED1-4AB1-93CC-40790C972621}" type="pres">
      <dgm:prSet presAssocID="{7A7E3FA0-6B12-456A-856F-2376FE292A54}" presName="parentLin" presStyleCnt="0"/>
      <dgm:spPr/>
    </dgm:pt>
    <dgm:pt modelId="{D8216EE1-F420-4947-9068-2F07F372413D}" type="pres">
      <dgm:prSet presAssocID="{7A7E3FA0-6B12-456A-856F-2376FE292A54}" presName="parentLeftMargin" presStyleLbl="node1" presStyleIdx="0" presStyleCnt="4"/>
      <dgm:spPr/>
    </dgm:pt>
    <dgm:pt modelId="{8AD89C2B-EC9E-499B-9758-4167B7ABBCD6}" type="pres">
      <dgm:prSet presAssocID="{7A7E3FA0-6B12-456A-856F-2376FE292A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360A16-5A4E-4632-B021-3504A7B27187}" type="pres">
      <dgm:prSet presAssocID="{7A7E3FA0-6B12-456A-856F-2376FE292A54}" presName="negativeSpace" presStyleCnt="0"/>
      <dgm:spPr/>
    </dgm:pt>
    <dgm:pt modelId="{4A54A20E-6377-4173-BF77-CE138564D8D5}" type="pres">
      <dgm:prSet presAssocID="{7A7E3FA0-6B12-456A-856F-2376FE292A54}" presName="childText" presStyleLbl="conFgAcc1" presStyleIdx="1" presStyleCnt="4">
        <dgm:presLayoutVars>
          <dgm:bulletEnabled val="1"/>
        </dgm:presLayoutVars>
      </dgm:prSet>
      <dgm:spPr>
        <a:solidFill>
          <a:schemeClr val="lt2">
            <a:hueOff val="0"/>
            <a:satOff val="0"/>
            <a:lumOff val="0"/>
            <a:alpha val="36000"/>
          </a:schemeClr>
        </a:solidFill>
      </dgm:spPr>
    </dgm:pt>
    <dgm:pt modelId="{363F7381-5A5D-4A0F-AFF7-5470088490A9}" type="pres">
      <dgm:prSet presAssocID="{9553EACC-F2C1-4E7E-B8CD-792048F5439B}" presName="spaceBetweenRectangles" presStyleCnt="0"/>
      <dgm:spPr/>
    </dgm:pt>
    <dgm:pt modelId="{36D6C520-E798-45A5-B4F5-DE3DC2A8FAE8}" type="pres">
      <dgm:prSet presAssocID="{A7C248BF-7370-45F4-9BC7-202F7B341D28}" presName="parentLin" presStyleCnt="0"/>
      <dgm:spPr/>
    </dgm:pt>
    <dgm:pt modelId="{8DC16029-A10B-4538-BB91-52181BD5098C}" type="pres">
      <dgm:prSet presAssocID="{A7C248BF-7370-45F4-9BC7-202F7B341D28}" presName="parentLeftMargin" presStyleLbl="node1" presStyleIdx="1" presStyleCnt="4"/>
      <dgm:spPr/>
    </dgm:pt>
    <dgm:pt modelId="{45BBE5EC-537F-4763-89F0-ADDE1E226A2B}" type="pres">
      <dgm:prSet presAssocID="{A7C248BF-7370-45F4-9BC7-202F7B341D2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1F07E0D-BBCC-457D-B5E0-3C5367D5BE4A}" type="pres">
      <dgm:prSet presAssocID="{A7C248BF-7370-45F4-9BC7-202F7B341D28}" presName="negativeSpace" presStyleCnt="0"/>
      <dgm:spPr/>
    </dgm:pt>
    <dgm:pt modelId="{97BDA053-B4DA-4069-96F2-E3C5D468580E}" type="pres">
      <dgm:prSet presAssocID="{A7C248BF-7370-45F4-9BC7-202F7B341D28}" presName="childText" presStyleLbl="conFgAcc1" presStyleIdx="2" presStyleCnt="4">
        <dgm:presLayoutVars>
          <dgm:bulletEnabled val="1"/>
        </dgm:presLayoutVars>
      </dgm:prSet>
      <dgm:spPr>
        <a:solidFill>
          <a:schemeClr val="lt2">
            <a:hueOff val="0"/>
            <a:satOff val="0"/>
            <a:lumOff val="0"/>
            <a:alpha val="24000"/>
          </a:schemeClr>
        </a:solidFill>
      </dgm:spPr>
    </dgm:pt>
    <dgm:pt modelId="{F27F8D86-993F-4284-ABE7-A4A2B8C04B8E}" type="pres">
      <dgm:prSet presAssocID="{D3DED2B0-A427-488E-AEF3-5136A6E2F831}" presName="spaceBetweenRectangles" presStyleCnt="0"/>
      <dgm:spPr/>
    </dgm:pt>
    <dgm:pt modelId="{62CCA71D-A265-4B30-A8EF-B917DB08CC3C}" type="pres">
      <dgm:prSet presAssocID="{E600A9DC-C742-434F-83E3-766C1D2C4039}" presName="parentLin" presStyleCnt="0"/>
      <dgm:spPr/>
    </dgm:pt>
    <dgm:pt modelId="{1B1DDFEA-66CE-49C5-B319-4146037D07FD}" type="pres">
      <dgm:prSet presAssocID="{E600A9DC-C742-434F-83E3-766C1D2C4039}" presName="parentLeftMargin" presStyleLbl="node1" presStyleIdx="2" presStyleCnt="4"/>
      <dgm:spPr/>
    </dgm:pt>
    <dgm:pt modelId="{56F81666-8FB3-4F50-ADBB-F4D2E82D6292}" type="pres">
      <dgm:prSet presAssocID="{E600A9DC-C742-434F-83E3-766C1D2C403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68AA705-1AC2-4E63-A8BF-2950D5348B1A}" type="pres">
      <dgm:prSet presAssocID="{E600A9DC-C742-434F-83E3-766C1D2C4039}" presName="negativeSpace" presStyleCnt="0"/>
      <dgm:spPr/>
    </dgm:pt>
    <dgm:pt modelId="{983AAE12-23FF-4973-BB01-E41E49028AA2}" type="pres">
      <dgm:prSet presAssocID="{E600A9DC-C742-434F-83E3-766C1D2C4039}" presName="childText" presStyleLbl="conFgAcc1" presStyleIdx="3" presStyleCnt="4">
        <dgm:presLayoutVars>
          <dgm:bulletEnabled val="1"/>
        </dgm:presLayoutVars>
      </dgm:prSet>
      <dgm:spPr>
        <a:solidFill>
          <a:schemeClr val="lt2">
            <a:hueOff val="0"/>
            <a:satOff val="0"/>
            <a:lumOff val="0"/>
            <a:alpha val="36000"/>
          </a:schemeClr>
        </a:solidFill>
      </dgm:spPr>
    </dgm:pt>
  </dgm:ptLst>
  <dgm:cxnLst>
    <dgm:cxn modelId="{667C0527-5161-4730-BB6E-33514B838833}" type="presOf" srcId="{A7C248BF-7370-45F4-9BC7-202F7B341D28}" destId="{45BBE5EC-537F-4763-89F0-ADDE1E226A2B}" srcOrd="1" destOrd="0" presId="urn:microsoft.com/office/officeart/2005/8/layout/list1"/>
    <dgm:cxn modelId="{C5D98338-5F03-4100-AE7C-586FB060546B}" type="presOf" srcId="{A7C248BF-7370-45F4-9BC7-202F7B341D28}" destId="{8DC16029-A10B-4538-BB91-52181BD5098C}" srcOrd="0" destOrd="0" presId="urn:microsoft.com/office/officeart/2005/8/layout/list1"/>
    <dgm:cxn modelId="{F03F183D-1E65-449D-9F7B-390891BDC4E7}" srcId="{03F00F86-2E72-40B5-9C93-9FF976F289DD}" destId="{A7C248BF-7370-45F4-9BC7-202F7B341D28}" srcOrd="2" destOrd="0" parTransId="{F3F994F6-1631-4189-858A-558CA575E9A5}" sibTransId="{D3DED2B0-A427-488E-AEF3-5136A6E2F831}"/>
    <dgm:cxn modelId="{37781D66-7161-4CC2-B2AF-A0CE055AB51F}" srcId="{03F00F86-2E72-40B5-9C93-9FF976F289DD}" destId="{E600A9DC-C742-434F-83E3-766C1D2C4039}" srcOrd="3" destOrd="0" parTransId="{F7AA1BD0-A296-45F3-B7C9-2765BD32A3E1}" sibTransId="{EB7010E5-60EB-476A-B62C-07623B060D2B}"/>
    <dgm:cxn modelId="{C3E05850-6E84-4710-B034-C9663F8DF780}" type="presOf" srcId="{7A7E3FA0-6B12-456A-856F-2376FE292A54}" destId="{8AD89C2B-EC9E-499B-9758-4167B7ABBCD6}" srcOrd="1" destOrd="0" presId="urn:microsoft.com/office/officeart/2005/8/layout/list1"/>
    <dgm:cxn modelId="{891E1372-ABDA-474D-945D-C0F01779E193}" srcId="{03F00F86-2E72-40B5-9C93-9FF976F289DD}" destId="{595F1D4D-5180-41AF-BFD8-0431C100DEEE}" srcOrd="0" destOrd="0" parTransId="{E356B3FE-3B32-450C-87E2-5ECF596848B5}" sibTransId="{18A6F95E-D14A-49FC-85FB-591CBE1D2FC3}"/>
    <dgm:cxn modelId="{B8ABB077-F857-4899-A472-5CB84810D7C9}" type="presOf" srcId="{E600A9DC-C742-434F-83E3-766C1D2C4039}" destId="{1B1DDFEA-66CE-49C5-B319-4146037D07FD}" srcOrd="0" destOrd="0" presId="urn:microsoft.com/office/officeart/2005/8/layout/list1"/>
    <dgm:cxn modelId="{8D6EF27E-7151-4F02-8C0C-7585B52EC126}" type="presOf" srcId="{E600A9DC-C742-434F-83E3-766C1D2C4039}" destId="{56F81666-8FB3-4F50-ADBB-F4D2E82D6292}" srcOrd="1" destOrd="0" presId="urn:microsoft.com/office/officeart/2005/8/layout/list1"/>
    <dgm:cxn modelId="{ADA6A99D-F617-444E-BC51-04763D858239}" srcId="{03F00F86-2E72-40B5-9C93-9FF976F289DD}" destId="{7A7E3FA0-6B12-456A-856F-2376FE292A54}" srcOrd="1" destOrd="0" parTransId="{3DA69FE7-02E3-46E1-9E15-BD4CBCD61F9F}" sibTransId="{9553EACC-F2C1-4E7E-B8CD-792048F5439B}"/>
    <dgm:cxn modelId="{DB83C29D-C699-4115-B3DC-4AF03862F80F}" type="presOf" srcId="{595F1D4D-5180-41AF-BFD8-0431C100DEEE}" destId="{3556BA67-DB66-4053-8D52-837715DEA6CC}" srcOrd="1" destOrd="0" presId="urn:microsoft.com/office/officeart/2005/8/layout/list1"/>
    <dgm:cxn modelId="{66774FC8-0CC5-439F-A3F6-D9D7BFB91832}" type="presOf" srcId="{595F1D4D-5180-41AF-BFD8-0431C100DEEE}" destId="{F3F60B8A-E706-4FFE-AA3F-B20C4CE1A33A}" srcOrd="0" destOrd="0" presId="urn:microsoft.com/office/officeart/2005/8/layout/list1"/>
    <dgm:cxn modelId="{8A6451D3-FB74-4516-82F0-9A35E656422A}" type="presOf" srcId="{7A7E3FA0-6B12-456A-856F-2376FE292A54}" destId="{D8216EE1-F420-4947-9068-2F07F372413D}" srcOrd="0" destOrd="0" presId="urn:microsoft.com/office/officeart/2005/8/layout/list1"/>
    <dgm:cxn modelId="{59F568F8-FEEF-40E4-BB22-6A31065FBC35}" type="presOf" srcId="{03F00F86-2E72-40B5-9C93-9FF976F289DD}" destId="{823594B2-D75C-4C30-93A9-369CB171CB81}" srcOrd="0" destOrd="0" presId="urn:microsoft.com/office/officeart/2005/8/layout/list1"/>
    <dgm:cxn modelId="{8C6AA7FB-C8FC-4169-81DA-27CDD7619F2E}" type="presParOf" srcId="{823594B2-D75C-4C30-93A9-369CB171CB81}" destId="{C829A665-E102-41DB-BE97-0293FDB8CF7F}" srcOrd="0" destOrd="0" presId="urn:microsoft.com/office/officeart/2005/8/layout/list1"/>
    <dgm:cxn modelId="{F4A0B77F-56EA-41EA-B1DA-F927CC3705D8}" type="presParOf" srcId="{C829A665-E102-41DB-BE97-0293FDB8CF7F}" destId="{F3F60B8A-E706-4FFE-AA3F-B20C4CE1A33A}" srcOrd="0" destOrd="0" presId="urn:microsoft.com/office/officeart/2005/8/layout/list1"/>
    <dgm:cxn modelId="{72192F8A-5D14-43AD-9095-A6FCCB17D9F6}" type="presParOf" srcId="{C829A665-E102-41DB-BE97-0293FDB8CF7F}" destId="{3556BA67-DB66-4053-8D52-837715DEA6CC}" srcOrd="1" destOrd="0" presId="urn:microsoft.com/office/officeart/2005/8/layout/list1"/>
    <dgm:cxn modelId="{E2D4E29A-2BD3-4987-8E52-52B0372180A5}" type="presParOf" srcId="{823594B2-D75C-4C30-93A9-369CB171CB81}" destId="{54C6C4B9-B9AA-49BD-BF58-99CCEB7A9D27}" srcOrd="1" destOrd="0" presId="urn:microsoft.com/office/officeart/2005/8/layout/list1"/>
    <dgm:cxn modelId="{C35C6538-B74D-4E0A-869E-BCA6B0DB1D91}" type="presParOf" srcId="{823594B2-D75C-4C30-93A9-369CB171CB81}" destId="{230C34A9-257F-4A9C-A3A4-9862988B74A2}" srcOrd="2" destOrd="0" presId="urn:microsoft.com/office/officeart/2005/8/layout/list1"/>
    <dgm:cxn modelId="{F641A115-1065-424F-B6AC-16683B4996A3}" type="presParOf" srcId="{823594B2-D75C-4C30-93A9-369CB171CB81}" destId="{1731D5F6-B690-4E55-BE31-4965EA68C9A1}" srcOrd="3" destOrd="0" presId="urn:microsoft.com/office/officeart/2005/8/layout/list1"/>
    <dgm:cxn modelId="{874095C1-AF25-4F5A-BAF7-F75678E5B795}" type="presParOf" srcId="{823594B2-D75C-4C30-93A9-369CB171CB81}" destId="{47EAF1FD-8ED1-4AB1-93CC-40790C972621}" srcOrd="4" destOrd="0" presId="urn:microsoft.com/office/officeart/2005/8/layout/list1"/>
    <dgm:cxn modelId="{E998F03C-CDC2-4CC9-9E04-3A761B79AF42}" type="presParOf" srcId="{47EAF1FD-8ED1-4AB1-93CC-40790C972621}" destId="{D8216EE1-F420-4947-9068-2F07F372413D}" srcOrd="0" destOrd="0" presId="urn:microsoft.com/office/officeart/2005/8/layout/list1"/>
    <dgm:cxn modelId="{9EE54505-B877-423F-ABC8-11A97ADBBF76}" type="presParOf" srcId="{47EAF1FD-8ED1-4AB1-93CC-40790C972621}" destId="{8AD89C2B-EC9E-499B-9758-4167B7ABBCD6}" srcOrd="1" destOrd="0" presId="urn:microsoft.com/office/officeart/2005/8/layout/list1"/>
    <dgm:cxn modelId="{3AE1FFB3-DA52-4803-9A4A-45DDDCC0F0D0}" type="presParOf" srcId="{823594B2-D75C-4C30-93A9-369CB171CB81}" destId="{C4360A16-5A4E-4632-B021-3504A7B27187}" srcOrd="5" destOrd="0" presId="urn:microsoft.com/office/officeart/2005/8/layout/list1"/>
    <dgm:cxn modelId="{E113F394-6ED6-482A-B512-ABBB9FDA1C1B}" type="presParOf" srcId="{823594B2-D75C-4C30-93A9-369CB171CB81}" destId="{4A54A20E-6377-4173-BF77-CE138564D8D5}" srcOrd="6" destOrd="0" presId="urn:microsoft.com/office/officeart/2005/8/layout/list1"/>
    <dgm:cxn modelId="{8451A5F6-5240-433B-928C-616B8C24511A}" type="presParOf" srcId="{823594B2-D75C-4C30-93A9-369CB171CB81}" destId="{363F7381-5A5D-4A0F-AFF7-5470088490A9}" srcOrd="7" destOrd="0" presId="urn:microsoft.com/office/officeart/2005/8/layout/list1"/>
    <dgm:cxn modelId="{EA089B64-013C-4DC8-9AC6-41E9F2EA60CD}" type="presParOf" srcId="{823594B2-D75C-4C30-93A9-369CB171CB81}" destId="{36D6C520-E798-45A5-B4F5-DE3DC2A8FAE8}" srcOrd="8" destOrd="0" presId="urn:microsoft.com/office/officeart/2005/8/layout/list1"/>
    <dgm:cxn modelId="{AB028DFD-393E-4A3A-9B3B-FB2DC207D3DC}" type="presParOf" srcId="{36D6C520-E798-45A5-B4F5-DE3DC2A8FAE8}" destId="{8DC16029-A10B-4538-BB91-52181BD5098C}" srcOrd="0" destOrd="0" presId="urn:microsoft.com/office/officeart/2005/8/layout/list1"/>
    <dgm:cxn modelId="{9C900C35-90FD-4E2A-8262-47797A0A77D4}" type="presParOf" srcId="{36D6C520-E798-45A5-B4F5-DE3DC2A8FAE8}" destId="{45BBE5EC-537F-4763-89F0-ADDE1E226A2B}" srcOrd="1" destOrd="0" presId="urn:microsoft.com/office/officeart/2005/8/layout/list1"/>
    <dgm:cxn modelId="{CF276C5C-33E8-4EDD-96EA-86C699496559}" type="presParOf" srcId="{823594B2-D75C-4C30-93A9-369CB171CB81}" destId="{01F07E0D-BBCC-457D-B5E0-3C5367D5BE4A}" srcOrd="9" destOrd="0" presId="urn:microsoft.com/office/officeart/2005/8/layout/list1"/>
    <dgm:cxn modelId="{D074B890-87BE-4D02-8C6A-0140321DE4BB}" type="presParOf" srcId="{823594B2-D75C-4C30-93A9-369CB171CB81}" destId="{97BDA053-B4DA-4069-96F2-E3C5D468580E}" srcOrd="10" destOrd="0" presId="urn:microsoft.com/office/officeart/2005/8/layout/list1"/>
    <dgm:cxn modelId="{65D9CF72-078A-4875-8B4E-AE3E26A45052}" type="presParOf" srcId="{823594B2-D75C-4C30-93A9-369CB171CB81}" destId="{F27F8D86-993F-4284-ABE7-A4A2B8C04B8E}" srcOrd="11" destOrd="0" presId="urn:microsoft.com/office/officeart/2005/8/layout/list1"/>
    <dgm:cxn modelId="{C14AC7D2-CB1A-47ED-9FE0-8EA1D7BA3661}" type="presParOf" srcId="{823594B2-D75C-4C30-93A9-369CB171CB81}" destId="{62CCA71D-A265-4B30-A8EF-B917DB08CC3C}" srcOrd="12" destOrd="0" presId="urn:microsoft.com/office/officeart/2005/8/layout/list1"/>
    <dgm:cxn modelId="{E1A03DF0-86D8-4C99-B7E2-67DE802EC15C}" type="presParOf" srcId="{62CCA71D-A265-4B30-A8EF-B917DB08CC3C}" destId="{1B1DDFEA-66CE-49C5-B319-4146037D07FD}" srcOrd="0" destOrd="0" presId="urn:microsoft.com/office/officeart/2005/8/layout/list1"/>
    <dgm:cxn modelId="{2A6D4693-9D26-4F1F-8975-CBAE5C4DFB8F}" type="presParOf" srcId="{62CCA71D-A265-4B30-A8EF-B917DB08CC3C}" destId="{56F81666-8FB3-4F50-ADBB-F4D2E82D6292}" srcOrd="1" destOrd="0" presId="urn:microsoft.com/office/officeart/2005/8/layout/list1"/>
    <dgm:cxn modelId="{1DC11568-415B-4049-9B48-77083F4D9FD0}" type="presParOf" srcId="{823594B2-D75C-4C30-93A9-369CB171CB81}" destId="{968AA705-1AC2-4E63-A8BF-2950D5348B1A}" srcOrd="13" destOrd="0" presId="urn:microsoft.com/office/officeart/2005/8/layout/list1"/>
    <dgm:cxn modelId="{F2567699-70A2-44FB-B0DE-729472C00780}" type="presParOf" srcId="{823594B2-D75C-4C30-93A9-369CB171CB81}" destId="{983AAE12-23FF-4973-BB01-E41E49028AA2}" srcOrd="14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C34A9-257F-4A9C-A3A4-9862988B74A2}">
      <dsp:nvSpPr>
        <dsp:cNvPr id="0" name=""/>
        <dsp:cNvSpPr/>
      </dsp:nvSpPr>
      <dsp:spPr>
        <a:xfrm>
          <a:off x="0" y="322559"/>
          <a:ext cx="5086350" cy="478800"/>
        </a:xfrm>
        <a:prstGeom prst="rect">
          <a:avLst/>
        </a:prstGeom>
        <a:solidFill>
          <a:schemeClr val="lt2">
            <a:hueOff val="0"/>
            <a:satOff val="0"/>
            <a:lumOff val="0"/>
            <a:alpha val="40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56BA67-DB66-4053-8D52-837715DEA6CC}">
      <dsp:nvSpPr>
        <dsp:cNvPr id="0" name=""/>
        <dsp:cNvSpPr/>
      </dsp:nvSpPr>
      <dsp:spPr>
        <a:xfrm>
          <a:off x="254317" y="42119"/>
          <a:ext cx="3560445" cy="560880"/>
        </a:xfrm>
        <a:prstGeom prst="roundRect">
          <a:avLst/>
        </a:prstGeom>
        <a:gradFill rotWithShape="0">
          <a:gsLst>
            <a:gs pos="15000">
              <a:schemeClr val="dk2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576" tIns="0" rIns="134576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INTRODUCTION</a:t>
          </a:r>
        </a:p>
      </dsp:txBody>
      <dsp:txXfrm>
        <a:off x="281697" y="69499"/>
        <a:ext cx="3505685" cy="506120"/>
      </dsp:txXfrm>
    </dsp:sp>
    <dsp:sp modelId="{4A54A20E-6377-4173-BF77-CE138564D8D5}">
      <dsp:nvSpPr>
        <dsp:cNvPr id="0" name=""/>
        <dsp:cNvSpPr/>
      </dsp:nvSpPr>
      <dsp:spPr>
        <a:xfrm>
          <a:off x="0" y="1184400"/>
          <a:ext cx="5086350" cy="478800"/>
        </a:xfrm>
        <a:prstGeom prst="rect">
          <a:avLst/>
        </a:prstGeom>
        <a:solidFill>
          <a:schemeClr val="lt2">
            <a:hueOff val="0"/>
            <a:satOff val="0"/>
            <a:lumOff val="0"/>
            <a:alpha val="36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D89C2B-EC9E-499B-9758-4167B7ABBCD6}">
      <dsp:nvSpPr>
        <dsp:cNvPr id="0" name=""/>
        <dsp:cNvSpPr/>
      </dsp:nvSpPr>
      <dsp:spPr>
        <a:xfrm>
          <a:off x="254317" y="903960"/>
          <a:ext cx="3560445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576" tIns="0" rIns="134576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KPI/ OBJECTIVES</a:t>
          </a:r>
        </a:p>
      </dsp:txBody>
      <dsp:txXfrm>
        <a:off x="281697" y="931340"/>
        <a:ext cx="3505685" cy="506120"/>
      </dsp:txXfrm>
    </dsp:sp>
    <dsp:sp modelId="{97BDA053-B4DA-4069-96F2-E3C5D468580E}">
      <dsp:nvSpPr>
        <dsp:cNvPr id="0" name=""/>
        <dsp:cNvSpPr/>
      </dsp:nvSpPr>
      <dsp:spPr>
        <a:xfrm>
          <a:off x="0" y="2046240"/>
          <a:ext cx="5086350" cy="478800"/>
        </a:xfrm>
        <a:prstGeom prst="rect">
          <a:avLst/>
        </a:prstGeom>
        <a:solidFill>
          <a:schemeClr val="lt2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BBE5EC-537F-4763-89F0-ADDE1E226A2B}">
      <dsp:nvSpPr>
        <dsp:cNvPr id="0" name=""/>
        <dsp:cNvSpPr/>
      </dsp:nvSpPr>
      <dsp:spPr>
        <a:xfrm>
          <a:off x="254317" y="1765800"/>
          <a:ext cx="3560445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576" tIns="0" rIns="134576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INSIGHTS</a:t>
          </a:r>
        </a:p>
      </dsp:txBody>
      <dsp:txXfrm>
        <a:off x="281697" y="1793180"/>
        <a:ext cx="3505685" cy="506120"/>
      </dsp:txXfrm>
    </dsp:sp>
    <dsp:sp modelId="{983AAE12-23FF-4973-BB01-E41E49028AA2}">
      <dsp:nvSpPr>
        <dsp:cNvPr id="0" name=""/>
        <dsp:cNvSpPr/>
      </dsp:nvSpPr>
      <dsp:spPr>
        <a:xfrm>
          <a:off x="0" y="2908080"/>
          <a:ext cx="5086350" cy="478800"/>
        </a:xfrm>
        <a:prstGeom prst="rect">
          <a:avLst/>
        </a:prstGeom>
        <a:solidFill>
          <a:schemeClr val="lt2">
            <a:hueOff val="0"/>
            <a:satOff val="0"/>
            <a:lumOff val="0"/>
            <a:alpha val="36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F81666-8FB3-4F50-ADBB-F4D2E82D6292}">
      <dsp:nvSpPr>
        <dsp:cNvPr id="0" name=""/>
        <dsp:cNvSpPr/>
      </dsp:nvSpPr>
      <dsp:spPr>
        <a:xfrm>
          <a:off x="254317" y="2627640"/>
          <a:ext cx="3560445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576" tIns="0" rIns="134576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CONCLUSION</a:t>
          </a:r>
        </a:p>
      </dsp:txBody>
      <dsp:txXfrm>
        <a:off x="281697" y="2655020"/>
        <a:ext cx="3505685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AA49-CAAC-7028-C78D-823E2EE0F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04279-CA38-FCAE-781D-934F98AE9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965F-EB21-88F6-B145-1CA12B2C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B01B9-F78B-D469-01B1-E6219909C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540AB-F49A-30D9-6088-27079641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96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ED96-6EE2-C4F0-4218-0CCDEA92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E1100-2FF6-5B46-BBAF-8FD5239AD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27FFA-FC6C-C1F8-FE47-FF956CF5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2278D-7BEB-A6C6-BB2C-4A6B10EC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2A72C-2F82-117D-7758-1CFB3A92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432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FF32B-8DEC-F97E-B51E-C4D5CF2E9B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AF3E8-7953-E75E-3449-E08B81251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FDCB-CC72-F54B-1A45-A1F65C47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5A0A-9381-5B04-B284-A1534B89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EA13D-F081-5EB3-D05C-F770C1C3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89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7CC-80C5-FA41-C1E2-00E610B68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8EC7-7E33-FC5C-AB54-E04E184A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EC455-9191-8634-DBC0-983D6CB6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4B925-EF51-4570-238D-DF894726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2E67F-89FC-6E1E-7061-DE569F28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2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294B-4B88-7207-4990-ACC22735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82341-CEC0-2E99-6633-9D6D2223A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313A4-A182-24E5-3C89-3DB7D5528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6E9B-E59C-96C1-1A16-ACC2EA0C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F05D-866F-F170-8D85-A34D3CA8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792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8543-D164-7254-AE02-E57EC2BA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AD94B-81F9-A2C7-BD76-D2B68735F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1CEC6-1BB5-CBCE-7417-5C200A2B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545DC-CFC5-FC7E-BEFF-2D09526EA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47C1A-5A2E-8C3F-D349-F29ADA2F8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2E01F-02FB-A094-DA43-1DD37C8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338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12E3-37AB-2306-B4AE-DE8C36F1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C29F3-395C-4C47-1DF3-A21A23382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34DDC-7CD6-D1AE-AD4E-9509C9F74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D94D8-A777-8FDD-F5F5-9AA3AFCE2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43271-558B-FBCC-AB22-88FDEF444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516952-148E-D2B0-25DE-5CA9F79B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1437E-F4A7-77D8-81D8-AA9E1124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F79BC-F2EE-B877-2228-7A422E8E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32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E7ED-FCF7-02E8-F896-E92722E8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04F2C-7FDE-5264-963B-88D98A5B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D46C9-5FB2-1358-60D9-586F2FF7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89D74-EA98-967D-B492-DC48EFCDF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29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C837A-3277-47B6-D5D3-F40DA904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252DB-0D15-F04C-3738-EF2C8B2B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E4EE6-0323-F7CF-E07C-46821265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68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3B84-F5D0-1120-D3DD-994F9B67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2E911-E0E6-5ED3-9D43-37C46B85C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1A00-C5CB-D47A-772A-34D75B5F4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E197A-0852-4841-D436-5B3D6D7A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6EC3E-3AAB-B236-1FC8-1347F25F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E7C0C-84F5-4D76-DB83-A1C98425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666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69E2-5885-09D5-1E59-12B55556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8A265-8022-E8EC-6708-64DEF6B0A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0C1CC-5503-5DE1-C268-D27BB868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E43D7-282A-C643-4D75-236EB5C9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1A029-5408-E506-FED9-9F8DC5B4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D35E5-D58F-A953-667D-21FFD2C9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62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1C1DF4-0FEC-9B2C-29D6-5F96F311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F53D7-8EDA-4C60-FAC0-20BA2CD40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5656-49D0-3E44-5410-32ED2ED7F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BEF79-61D9-410E-80B8-F1E1C0524149}" type="datetimeFigureOut">
              <a:rPr lang="en-IN" smtClean="0"/>
              <a:t>29-01-2024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4C37C-7130-D933-1BD0-3E4FD2823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4FF00-9695-BF04-2C50-B680D5763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D4B0-78B5-4938-85CD-1726682F5EB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61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hyperlink" Target="https://www.linkedin.com/in/julie-kumari/" TargetMode="External"/><Relationship Id="rId5" Type="http://schemas.openxmlformats.org/officeDocument/2006/relationships/image" Target="../media/image14.png"/><Relationship Id="rId10" Type="http://schemas.openxmlformats.org/officeDocument/2006/relationships/hyperlink" Target="mailto:juliekumari2014@gmail.com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peerlist.io/_julie_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14/relationships/chartEx" Target="../charts/chartEx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152545-77FF-3C2F-2633-D539DC7C6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FE0E6A-AADF-1B10-D980-734298D09384}"/>
              </a:ext>
            </a:extLst>
          </p:cNvPr>
          <p:cNvSpPr/>
          <p:nvPr/>
        </p:nvSpPr>
        <p:spPr>
          <a:xfrm>
            <a:off x="5569238" y="6015335"/>
            <a:ext cx="3193762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rgbClr val="1C1C1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D6461-6B0C-7AD0-053F-91AE9FBBDD0E}"/>
              </a:ext>
            </a:extLst>
          </p:cNvPr>
          <p:cNvSpPr/>
          <p:nvPr/>
        </p:nvSpPr>
        <p:spPr>
          <a:xfrm>
            <a:off x="280447" y="5510641"/>
            <a:ext cx="21547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PROJECT OWNER</a:t>
            </a:r>
          </a:p>
          <a:p>
            <a:pPr algn="ctr"/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JULIE KUMARI</a:t>
            </a:r>
          </a:p>
        </p:txBody>
      </p:sp>
    </p:spTree>
    <p:extLst>
      <p:ext uri="{BB962C8B-B14F-4D97-AF65-F5344CB8AC3E}">
        <p14:creationId xmlns:p14="http://schemas.microsoft.com/office/powerpoint/2010/main" val="107400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EE93A-6FBD-08E7-AD0B-0CF79DCA5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hueOff val="0"/>
                  <a:satOff val="0"/>
                  <a:lumOff val="0"/>
                  <a:satMod val="103000"/>
                  <a:lumMod val="102000"/>
                  <a:tint val="94000"/>
                </a:schemeClr>
              </a:gs>
              <a:gs pos="50000">
                <a:schemeClr val="dk2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dk2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effectLst>
            <a:softEdge rad="1270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99D4DC-28E2-0631-1DC5-2CA95727DB9A}"/>
              </a:ext>
            </a:extLst>
          </p:cNvPr>
          <p:cNvSpPr/>
          <p:nvPr/>
        </p:nvSpPr>
        <p:spPr>
          <a:xfrm>
            <a:off x="709458" y="267678"/>
            <a:ext cx="4003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CONCLUSION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75A7FE2-3B25-4526-D2E2-74A73A6825D8}"/>
              </a:ext>
            </a:extLst>
          </p:cNvPr>
          <p:cNvSpPr/>
          <p:nvPr/>
        </p:nvSpPr>
        <p:spPr>
          <a:xfrm>
            <a:off x="709458" y="2083770"/>
            <a:ext cx="7142608" cy="3166824"/>
          </a:xfrm>
          <a:prstGeom prst="flowChartAlternateProcess">
            <a:avLst/>
          </a:prstGeom>
          <a:gradFill>
            <a:gsLst>
              <a:gs pos="0">
                <a:schemeClr val="dk2">
                  <a:tint val="93000"/>
                  <a:satMod val="150000"/>
                  <a:shade val="98000"/>
                  <a:lumMod val="102000"/>
                  <a:alpha val="8000"/>
                </a:schemeClr>
              </a:gs>
              <a:gs pos="5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</a:gradFill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The Leaf 3.8 is a top society with a variety of flats available, with 2 BHK being the most common and having an average price of ₹88.6 lakhs. The society has more 2 and 3 bedroom flats than 1 and 4 bedroom flats, and very few 5 and 6 bedroom flats. There are more flats with 2 bathrooms than any other number. The correlation between the area of flats and their prices is very weak. The 3 most common number of floors in the listed houses are not mentioned. Flats with 16 bedrooms have the highest average price, while unfurnished flats have a much higher average area than furnished flats.</a:t>
            </a:r>
          </a:p>
        </p:txBody>
      </p:sp>
    </p:spTree>
    <p:extLst>
      <p:ext uri="{BB962C8B-B14F-4D97-AF65-F5344CB8AC3E}">
        <p14:creationId xmlns:p14="http://schemas.microsoft.com/office/powerpoint/2010/main" val="274366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4CA7C-B3DC-A162-24F4-C2EA598A2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miling Face">
                <a:extLst>
                  <a:ext uri="{FF2B5EF4-FFF2-40B4-BE49-F238E27FC236}">
                    <a16:creationId xmlns:a16="http://schemas.microsoft.com/office/drawing/2014/main" id="{A2A5869C-1788-2E97-D6A4-884A203F77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206157"/>
                  </p:ext>
                </p:extLst>
              </p:nvPr>
            </p:nvGraphicFramePr>
            <p:xfrm>
              <a:off x="5625152" y="1415954"/>
              <a:ext cx="1323832" cy="8529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23832" cy="852985"/>
                    </a:xfrm>
                    <a:prstGeom prst="rect">
                      <a:avLst/>
                    </a:prstGeom>
                  </am3d:spPr>
                  <am3d:camera>
                    <am3d:pos x="0" y="0" z="809380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67647" d="1000000"/>
                    <am3d:preTrans dx="0" dy="-2" dz="115353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95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miling Face">
                <a:extLst>
                  <a:ext uri="{FF2B5EF4-FFF2-40B4-BE49-F238E27FC236}">
                    <a16:creationId xmlns:a16="http://schemas.microsoft.com/office/drawing/2014/main" id="{A2A5869C-1788-2E97-D6A4-884A203F7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5152" y="1415954"/>
                <a:ext cx="1323832" cy="85298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0851C78-F695-1B25-437B-4C8E2A96A886}"/>
              </a:ext>
            </a:extLst>
          </p:cNvPr>
          <p:cNvSpPr/>
          <p:nvPr/>
        </p:nvSpPr>
        <p:spPr>
          <a:xfrm>
            <a:off x="3753134" y="-417963"/>
            <a:ext cx="5268036" cy="2920621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744424-19DB-AB8A-F184-3D90208667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785" y="2875490"/>
            <a:ext cx="725738" cy="704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BD356B-7F73-1701-A3EC-B65A629A9B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50" y="3746348"/>
            <a:ext cx="607153" cy="5678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B57DF6-3939-ED2F-9A4E-DA1E38836C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99" y="2918494"/>
            <a:ext cx="627501" cy="5734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B9AA93-FA06-25FC-D655-2E2E0C45F0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99" y="3727341"/>
            <a:ext cx="620618" cy="571499"/>
          </a:xfrm>
          <a:prstGeom prst="rect">
            <a:avLst/>
          </a:prstGeom>
        </p:spPr>
      </p:pic>
      <p:sp>
        <p:nvSpPr>
          <p:cNvPr id="22" name="TextBox 18">
            <a:hlinkClick r:id="rId9"/>
            <a:extLst>
              <a:ext uri="{FF2B5EF4-FFF2-40B4-BE49-F238E27FC236}">
                <a16:creationId xmlns:a16="http://schemas.microsoft.com/office/drawing/2014/main" id="{C4A0AEF6-86D0-3EDA-1FFA-CBAFA832047D}"/>
              </a:ext>
            </a:extLst>
          </p:cNvPr>
          <p:cNvSpPr txBox="1"/>
          <p:nvPr/>
        </p:nvSpPr>
        <p:spPr>
          <a:xfrm>
            <a:off x="8688340" y="3758446"/>
            <a:ext cx="2409265" cy="3585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solidFill>
                  <a:schemeClr val="accent2">
                    <a:lumMod val="75000"/>
                  </a:schemeClr>
                </a:solidFill>
              </a:rPr>
              <a:t>https://peerlist.io/_julie_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8C94D9-4F5C-2C53-0BB8-9300EA1E979B}"/>
              </a:ext>
            </a:extLst>
          </p:cNvPr>
          <p:cNvSpPr/>
          <p:nvPr/>
        </p:nvSpPr>
        <p:spPr>
          <a:xfrm>
            <a:off x="2309844" y="3070725"/>
            <a:ext cx="10663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_julie_03_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D29911-FA66-5091-A015-FE33399BAEF3}"/>
              </a:ext>
            </a:extLst>
          </p:cNvPr>
          <p:cNvSpPr txBox="1"/>
          <p:nvPr/>
        </p:nvSpPr>
        <p:spPr>
          <a:xfrm>
            <a:off x="91140" y="5299409"/>
            <a:ext cx="2156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PROJECT OWNER</a:t>
            </a:r>
          </a:p>
          <a:p>
            <a:pPr algn="ctr"/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JULIE KUMARI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69039-D845-4817-D6EC-544593739937}"/>
              </a:ext>
            </a:extLst>
          </p:cNvPr>
          <p:cNvSpPr/>
          <p:nvPr/>
        </p:nvSpPr>
        <p:spPr>
          <a:xfrm>
            <a:off x="2247486" y="3841777"/>
            <a:ext cx="25735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u="sng" dirty="0">
                <a:ln w="0"/>
                <a:solidFill>
                  <a:schemeClr val="accent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juliekumari2014@gmail.com</a:t>
            </a:r>
            <a:endParaRPr lang="en-US" sz="1600" b="0" u="sng" cap="none" spc="0" dirty="0">
              <a:ln w="0"/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3BD67-A700-4EEC-B5E2-E13EBF57FC31}"/>
              </a:ext>
            </a:extLst>
          </p:cNvPr>
          <p:cNvSpPr/>
          <p:nvPr/>
        </p:nvSpPr>
        <p:spPr>
          <a:xfrm>
            <a:off x="8715470" y="3070725"/>
            <a:ext cx="117750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</a:t>
            </a:r>
            <a:r>
              <a:rPr lang="en-US" sz="1600" b="0" cap="none" spc="0" dirty="0">
                <a:ln w="0"/>
                <a:solidFill>
                  <a:schemeClr val="accent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ulie-kumari</a:t>
            </a:r>
            <a:endParaRPr lang="en-US" sz="1600" b="0" cap="none" spc="0" dirty="0">
              <a:ln w="0"/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9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56229-E02A-0F16-4229-F3BA81579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27000"/>
          </a:effec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AE7594-D00A-DEC0-988A-4B952D904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5221987"/>
              </p:ext>
            </p:extLst>
          </p:nvPr>
        </p:nvGraphicFramePr>
        <p:xfrm>
          <a:off x="1009650" y="1714500"/>
          <a:ext cx="508635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466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0C7C8-FD6E-F315-F590-6C0F2BA4C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0E099148-AF11-EFB2-3FA0-406A2EC7B698}"/>
              </a:ext>
            </a:extLst>
          </p:cNvPr>
          <p:cNvSpPr/>
          <p:nvPr/>
        </p:nvSpPr>
        <p:spPr>
          <a:xfrm>
            <a:off x="2598057" y="2077156"/>
            <a:ext cx="7663542" cy="2962513"/>
          </a:xfrm>
          <a:prstGeom prst="flowChartAlternateProcess">
            <a:avLst/>
          </a:prstGeom>
          <a:gradFill>
            <a:gsLst>
              <a:gs pos="43000">
                <a:srgbClr val="B1D2A1">
                  <a:alpha val="58000"/>
                </a:srgbClr>
              </a:gs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  <a:scene3d>
            <a:camera prst="obliqueTopLeft"/>
            <a:lightRig rig="threePt" dir="t"/>
          </a:scene3d>
          <a:sp3d>
            <a:bevelT w="152400" h="50800" prst="softRound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 b="0" i="0" dirty="0">
                <a:effectLst/>
                <a:latin typeface="Google Sans"/>
              </a:rPr>
              <a:t>Delving into the intricacies of the flat market, from pricing nuances to location desires and feature preferences, unlocks a treasure trove of insights. Not only does it illuminate market trends and consumer desires, but it also provides a fertile ground for honing data analysis skills in a tangible, real-world context, paving the way for informed investment decisions.</a:t>
            </a:r>
            <a:endParaRPr 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2F74B-FB0A-C0F7-BC81-33CEA8D484F7}"/>
              </a:ext>
            </a:extLst>
          </p:cNvPr>
          <p:cNvSpPr/>
          <p:nvPr/>
        </p:nvSpPr>
        <p:spPr>
          <a:xfrm>
            <a:off x="1086089" y="258825"/>
            <a:ext cx="4730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78140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B4882-3210-BF52-8774-24DF0EA25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8057" y="0"/>
            <a:ext cx="12308114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7BF30-E07A-BFFB-CDDA-FEB37414758D}"/>
              </a:ext>
            </a:extLst>
          </p:cNvPr>
          <p:cNvSpPr/>
          <p:nvPr/>
        </p:nvSpPr>
        <p:spPr>
          <a:xfrm>
            <a:off x="297355" y="282192"/>
            <a:ext cx="49497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KPI/ 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D8F42-B24D-7DD9-FECD-027C9D80301D}"/>
              </a:ext>
            </a:extLst>
          </p:cNvPr>
          <p:cNvSpPr/>
          <p:nvPr/>
        </p:nvSpPr>
        <p:spPr>
          <a:xfrm>
            <a:off x="1974770" y="1487714"/>
            <a:ext cx="7792903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How many flats are listed in each society?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What is the average price of 2 BHK flats?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Count the number of flats available in each bedroom category.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What is the distribution of flats based on the number of bathrooms?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Determine the average area of flats for each type of facing (e.g., North, South)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Analyze the correlation between the area of flats and their prices.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Create a histogram to visualize the distribution of flat prices.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What is the most common number of floors in the listed houses?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Calculate the average price of houses with more than 3 bedrooms.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Compare the average areas of furnished vs. unfurnished houses.</a:t>
            </a:r>
          </a:p>
          <a:p>
            <a:pPr algn="just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964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5E98F-091F-2CF7-B7C1-3E5C0D9A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accent1">
                  <a:lumMod val="5000"/>
                  <a:lumOff val="95000"/>
                  <a:alpha val="1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1270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765192-D58E-ADFF-AD93-C703CFE94DE9}"/>
              </a:ext>
            </a:extLst>
          </p:cNvPr>
          <p:cNvSpPr/>
          <p:nvPr/>
        </p:nvSpPr>
        <p:spPr>
          <a:xfrm>
            <a:off x="126385" y="166077"/>
            <a:ext cx="2882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</a:rPr>
              <a:t>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32B7B-E3CF-FB0A-A201-A81242FDEEE6}"/>
              </a:ext>
            </a:extLst>
          </p:cNvPr>
          <p:cNvSpPr txBox="1"/>
          <p:nvPr/>
        </p:nvSpPr>
        <p:spPr>
          <a:xfrm>
            <a:off x="910771" y="1491732"/>
            <a:ext cx="448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How many flats are listed in each society?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70F5416-F664-CB0F-018E-E563FE052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271549"/>
              </p:ext>
            </p:extLst>
          </p:nvPr>
        </p:nvGraphicFramePr>
        <p:xfrm>
          <a:off x="595087" y="2340427"/>
          <a:ext cx="5060126" cy="3266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C6B9A8-04A6-A566-3C54-BF7DC9305DB0}"/>
              </a:ext>
            </a:extLst>
          </p:cNvPr>
          <p:cNvSpPr txBox="1"/>
          <p:nvPr/>
        </p:nvSpPr>
        <p:spPr>
          <a:xfrm>
            <a:off x="6174586" y="1491733"/>
            <a:ext cx="4325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What is the average price of 2 BHK flats?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482BFDB-FEAA-8D20-033E-D42C592099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90112"/>
              </p:ext>
            </p:extLst>
          </p:nvPr>
        </p:nvGraphicFramePr>
        <p:xfrm>
          <a:off x="6358596" y="2315444"/>
          <a:ext cx="5238317" cy="3291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3457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0824D-1A97-B738-9945-F6C97A09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92986-AECE-1B15-6E9A-531A202C6250}"/>
              </a:ext>
            </a:extLst>
          </p:cNvPr>
          <p:cNvSpPr txBox="1"/>
          <p:nvPr/>
        </p:nvSpPr>
        <p:spPr>
          <a:xfrm>
            <a:off x="166914" y="1103159"/>
            <a:ext cx="5217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Count the number of flats available in each bedroom category.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E013E-5E04-55FF-C8B2-BD44C13B36F2}"/>
              </a:ext>
            </a:extLst>
          </p:cNvPr>
          <p:cNvSpPr txBox="1"/>
          <p:nvPr/>
        </p:nvSpPr>
        <p:spPr>
          <a:xfrm>
            <a:off x="6364512" y="1749490"/>
            <a:ext cx="5660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What is the distribution of flats based on the number of bathrooms?</a:t>
            </a:r>
            <a:endParaRPr lang="en-US" b="1" dirty="0">
              <a:solidFill>
                <a:srgbClr val="000000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FC3AF13-A754-0C19-E043-BF74149FAE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169738"/>
              </p:ext>
            </p:extLst>
          </p:nvPr>
        </p:nvGraphicFramePr>
        <p:xfrm>
          <a:off x="166915" y="2347908"/>
          <a:ext cx="5217886" cy="313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D471A3B-60F7-B92C-611E-ED3E342677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159253"/>
              </p:ext>
            </p:extLst>
          </p:nvPr>
        </p:nvGraphicFramePr>
        <p:xfrm>
          <a:off x="6364514" y="2772229"/>
          <a:ext cx="5442857" cy="3280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2066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544BA-7EDA-9528-C9EB-DB5185B04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A3F01-C430-5EFC-062F-AF21B218264B}"/>
              </a:ext>
            </a:extLst>
          </p:cNvPr>
          <p:cNvSpPr txBox="1"/>
          <p:nvPr/>
        </p:nvSpPr>
        <p:spPr>
          <a:xfrm>
            <a:off x="399143" y="583978"/>
            <a:ext cx="513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Determine the average area of flats for each type of facing (e.g., North, South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A1FD7-CB15-BAAC-9585-1E444CBE133B}"/>
              </a:ext>
            </a:extLst>
          </p:cNvPr>
          <p:cNvSpPr txBox="1"/>
          <p:nvPr/>
        </p:nvSpPr>
        <p:spPr>
          <a:xfrm>
            <a:off x="6226628" y="1230309"/>
            <a:ext cx="5776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Analyze the correlation between the area of flats and their prices.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49F4264-D4F6-696A-22AC-A39DED5C98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139422"/>
              </p:ext>
            </p:extLst>
          </p:nvPr>
        </p:nvGraphicFramePr>
        <p:xfrm>
          <a:off x="399143" y="2349388"/>
          <a:ext cx="5246914" cy="335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01C9053-8232-4AC7-A547-0DDE357420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264877"/>
              </p:ext>
            </p:extLst>
          </p:nvPr>
        </p:nvGraphicFramePr>
        <p:xfrm>
          <a:off x="6553426" y="2349389"/>
          <a:ext cx="5246914" cy="335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3738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C30EA9-3945-FDD4-2ADC-BE0D3D5B0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54C4E-0B5A-FDD0-4B18-7D930AF45FE2}"/>
              </a:ext>
            </a:extLst>
          </p:cNvPr>
          <p:cNvSpPr txBox="1"/>
          <p:nvPr/>
        </p:nvSpPr>
        <p:spPr>
          <a:xfrm>
            <a:off x="210457" y="780534"/>
            <a:ext cx="462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Create a histogram to visualize the distribution of flat prices.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72A61-4337-98C0-0100-4D6506444A7B}"/>
              </a:ext>
            </a:extLst>
          </p:cNvPr>
          <p:cNvSpPr txBox="1"/>
          <p:nvPr/>
        </p:nvSpPr>
        <p:spPr>
          <a:xfrm>
            <a:off x="7081073" y="833523"/>
            <a:ext cx="4448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What is the most common number of floors in the listed houses?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E91BB9CC-1EF9-EEED-FF3C-3939EB8280E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2401227"/>
                  </p:ext>
                </p:extLst>
              </p:nvPr>
            </p:nvGraphicFramePr>
            <p:xfrm>
              <a:off x="348343" y="1803020"/>
              <a:ext cx="6108728" cy="410429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3" name="Chart 12">
                <a:extLst>
                  <a:ext uri="{FF2B5EF4-FFF2-40B4-BE49-F238E27FC236}">
                    <a16:creationId xmlns:a16="http://schemas.microsoft.com/office/drawing/2014/main" id="{E91BB9CC-1EF9-EEED-FF3C-3939EB8280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343" y="1803020"/>
                <a:ext cx="6108728" cy="410429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Frame 13">
            <a:extLst>
              <a:ext uri="{FF2B5EF4-FFF2-40B4-BE49-F238E27FC236}">
                <a16:creationId xmlns:a16="http://schemas.microsoft.com/office/drawing/2014/main" id="{90DC7A59-6E58-D63B-4560-AE5B73708402}"/>
              </a:ext>
            </a:extLst>
          </p:cNvPr>
          <p:cNvSpPr/>
          <p:nvPr/>
        </p:nvSpPr>
        <p:spPr>
          <a:xfrm>
            <a:off x="8074855" y="2705707"/>
            <a:ext cx="3768802" cy="1840409"/>
          </a:xfrm>
          <a:prstGeom prst="fram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28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Floor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the most common number of floors</a:t>
            </a:r>
          </a:p>
        </p:txBody>
      </p:sp>
    </p:spTree>
    <p:extLst>
      <p:ext uri="{BB962C8B-B14F-4D97-AF65-F5344CB8AC3E}">
        <p14:creationId xmlns:p14="http://schemas.microsoft.com/office/powerpoint/2010/main" val="152842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C6890-E1AC-4423-19BC-008762770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CA85D-4D85-3822-18E6-D85BB8D63487}"/>
              </a:ext>
            </a:extLst>
          </p:cNvPr>
          <p:cNvSpPr txBox="1"/>
          <p:nvPr/>
        </p:nvSpPr>
        <p:spPr>
          <a:xfrm>
            <a:off x="355600" y="554949"/>
            <a:ext cx="513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Calculate the average price of houses with more than 3 bedrooms.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7C39-24F5-6100-D0A1-987E85792DDA}"/>
              </a:ext>
            </a:extLst>
          </p:cNvPr>
          <p:cNvSpPr txBox="1"/>
          <p:nvPr/>
        </p:nvSpPr>
        <p:spPr>
          <a:xfrm>
            <a:off x="6705602" y="678097"/>
            <a:ext cx="477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Compare the average areas of furnished vs. unfurnished houses.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B818EB9-0221-4F4A-841F-9E050C3A3C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800536"/>
              </p:ext>
            </p:extLst>
          </p:nvPr>
        </p:nvGraphicFramePr>
        <p:xfrm>
          <a:off x="400957" y="1756229"/>
          <a:ext cx="5437135" cy="3777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37157B4-4153-F1C1-5C64-7A3FB6D07E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621252"/>
              </p:ext>
            </p:extLst>
          </p:nvPr>
        </p:nvGraphicFramePr>
        <p:xfrm>
          <a:off x="7132320" y="1756230"/>
          <a:ext cx="4658723" cy="3777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9272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479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Arial</vt:lpstr>
      <vt:lpstr>Calibri</vt:lpstr>
      <vt:lpstr>Calibri Light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Prasad</dc:creator>
  <cp:lastModifiedBy>Satish Prasad</cp:lastModifiedBy>
  <cp:revision>7</cp:revision>
  <cp:lastPrinted>2024-01-28T07:50:45Z</cp:lastPrinted>
  <dcterms:created xsi:type="dcterms:W3CDTF">2024-01-27T15:13:05Z</dcterms:created>
  <dcterms:modified xsi:type="dcterms:W3CDTF">2024-01-29T07:59:38Z</dcterms:modified>
</cp:coreProperties>
</file>